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66B2A-59C8-4869-B709-2A299AAAF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E2499C-7377-438C-8B1B-DB8BC88E4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F9E4E4-2541-494B-9C66-090154BD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13.06.2022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A50B7E-7941-4EC2-9B90-6340C826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CCBC9F-E5C2-4819-906E-A96404F4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835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A3AC0-2D74-4300-8826-5511ED1E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B260A8-DCCD-494D-A003-3BE958EAE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791B26-8120-4E75-88F4-70B06AC0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13.06.2022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64C248-36B6-4568-A91F-1B840D7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27B2EF-7376-45F0-9501-43BFBBAA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643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8AAFAF3-A8AB-4BBB-A9D9-32E3B61A1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97FB0E-C293-45E3-90A2-B5184ACAD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9211C3-6C06-4490-AFDE-D2B10710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13.06.2022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57A6D4-D4C6-4F1F-AB23-563ABF7F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25B0A-ED5C-4C95-B120-6C2A4ABC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48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9CFB0-2D93-434E-9054-8E95CEFB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B2D2D6-C00E-4517-A158-F9158BFB1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E44E06-8994-4FD1-95C6-4F8EB982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13.06.2022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966385-5ED3-4EFE-B246-FB6CB81D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DC17CF-5A15-4EF8-A8C5-B0B30830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257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1854F-D33E-41B2-8911-F0DE7538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D6FD05-D644-4E56-822C-4B6200B28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B4EFC3-EDF1-4A63-BC66-D3B71476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13.06.2022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87CE0-3E8A-4464-AB13-8E73963D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AAFEF0-1450-48A2-81CF-4C2D8914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0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C949C-7AE2-4C69-8E75-CDF62972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C24C0E-21C0-4A49-BFA1-78136A7B8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4602D-4D7C-4824-B426-ED541B176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9AFEAC-9D1A-4106-95A7-499597CF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13.06.2022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A000F0-3239-462C-BDA9-9A00C027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755FEE-6A67-45C0-9771-FB0A227D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22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5F79B-C83D-4C82-8B93-DA49BC52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4F1F57-F24B-4DCD-8D09-2C82E51E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1FAC4B-13B3-4DFF-A982-D0A9FCFC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8FF4A6-90A1-4AF8-997E-C0307D428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5DC1C6-0787-4312-AB90-017218637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86EEFC7-63E8-4022-92B7-203339C8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13.06.2022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0F5EB0-CFDA-4311-A7F1-4501C8FB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15E9798-26D2-40B4-AF59-573AAD0F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892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C7AD9-BDF1-4BA0-84B6-4A527518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30DD46-F513-4F8A-85D8-88798643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13.06.2022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3B2420-8857-4A9B-8F59-4F25F1CC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D71E14-A61E-48A0-B889-09F13892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775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3A751D-A765-4ABE-9D24-12920F96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13.06.2022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B83A15-76BD-4492-AF37-F6516079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44A79D-E027-4F8E-A249-44957AF1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212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AA280-1BDF-47A0-8DB2-A98E6E81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792580-F865-41E2-91CA-67131AFE1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117D44-BFD3-4055-BBA9-349CE041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4D092F-EC1B-4F72-BF01-C699BE3F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13.06.2022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F853B0-6324-4AE5-9AF3-9C61E1DC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D49F9A-2033-4521-8E97-5BF4DF67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734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A5CB5-07A5-4A2D-BE37-725559FE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47AC233-3B26-483F-807F-B99B4F917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C4A74-7381-43AF-A05C-761DFB62C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55523C-F722-4727-B97B-0B72F4A6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13.06.2022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B05021-0E41-41AC-8D36-92CA19F2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26C678-87E5-47C0-AB6D-98B6E383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756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CC9BFE-C117-4879-B0AC-1146451E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B6475A-1109-476F-9A44-80F0E1EB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4521C4-BC88-4843-A215-6524CA6E5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78337-3066-415A-8004-3703CDF883DD}" type="datetimeFigureOut">
              <a:rPr lang="de-AT" smtClean="0"/>
              <a:t>13.06.2022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340803-0458-40C4-B20A-914C42AFC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8B8116-CB4B-4F85-B2D3-F17645E2C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7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82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debbie</dc:creator>
  <cp:lastModifiedBy>debbie</cp:lastModifiedBy>
  <cp:revision>2</cp:revision>
  <dcterms:created xsi:type="dcterms:W3CDTF">2021-10-19T15:52:13Z</dcterms:created>
  <dcterms:modified xsi:type="dcterms:W3CDTF">2022-06-13T09:44:49Z</dcterms:modified>
</cp:coreProperties>
</file>