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1" r:id="rId4"/>
  </p:sldMasterIdLst>
  <p:notesMasterIdLst>
    <p:notesMasterId r:id="rId6"/>
  </p:notesMasterIdLst>
  <p:sldIdLst>
    <p:sldId id="274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D2E8"/>
          </a:solidFill>
        </a:fill>
      </a:tcStyle>
    </a:wholeTbl>
    <a:band2H>
      <a:tcTxStyle/>
      <a:tcStyle>
        <a:tcBdr/>
        <a:fill>
          <a:solidFill>
            <a:srgbClr val="E6EAF4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D6CB"/>
          </a:solidFill>
        </a:fill>
      </a:tcStyle>
    </a:wholeTbl>
    <a:band2H>
      <a:tcTxStyle/>
      <a:tcStyle>
        <a:tcBdr/>
        <a:fill>
          <a:solidFill>
            <a:srgbClr val="E6ECE7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20" autoAdjust="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9" name="Shape 20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700">
        <a:latin typeface="+mn-lt"/>
        <a:ea typeface="+mn-ea"/>
        <a:cs typeface="+mn-cs"/>
        <a:sym typeface="Arial"/>
      </a:defRPr>
    </a:lvl1pPr>
    <a:lvl2pPr indent="114300" defTabSz="584200" latinLnBrk="0">
      <a:defRPr sz="700">
        <a:latin typeface="+mn-lt"/>
        <a:ea typeface="+mn-ea"/>
        <a:cs typeface="+mn-cs"/>
        <a:sym typeface="Arial"/>
      </a:defRPr>
    </a:lvl2pPr>
    <a:lvl3pPr indent="228600" defTabSz="584200" latinLnBrk="0">
      <a:defRPr sz="700">
        <a:latin typeface="+mn-lt"/>
        <a:ea typeface="+mn-ea"/>
        <a:cs typeface="+mn-cs"/>
        <a:sym typeface="Arial"/>
      </a:defRPr>
    </a:lvl3pPr>
    <a:lvl4pPr indent="342900" defTabSz="584200" latinLnBrk="0">
      <a:defRPr sz="700">
        <a:latin typeface="+mn-lt"/>
        <a:ea typeface="+mn-ea"/>
        <a:cs typeface="+mn-cs"/>
        <a:sym typeface="Arial"/>
      </a:defRPr>
    </a:lvl4pPr>
    <a:lvl5pPr indent="457200" defTabSz="584200" latinLnBrk="0">
      <a:defRPr sz="700">
        <a:latin typeface="+mn-lt"/>
        <a:ea typeface="+mn-ea"/>
        <a:cs typeface="+mn-cs"/>
        <a:sym typeface="Arial"/>
      </a:defRPr>
    </a:lvl5pPr>
    <a:lvl6pPr indent="571500" defTabSz="584200" latinLnBrk="0">
      <a:defRPr sz="700">
        <a:latin typeface="+mn-lt"/>
        <a:ea typeface="+mn-ea"/>
        <a:cs typeface="+mn-cs"/>
        <a:sym typeface="Arial"/>
      </a:defRPr>
    </a:lvl6pPr>
    <a:lvl7pPr indent="685800" defTabSz="584200" latinLnBrk="0">
      <a:defRPr sz="700">
        <a:latin typeface="+mn-lt"/>
        <a:ea typeface="+mn-ea"/>
        <a:cs typeface="+mn-cs"/>
        <a:sym typeface="Arial"/>
      </a:defRPr>
    </a:lvl7pPr>
    <a:lvl8pPr indent="800100" defTabSz="584200" latinLnBrk="0">
      <a:defRPr sz="700">
        <a:latin typeface="+mn-lt"/>
        <a:ea typeface="+mn-ea"/>
        <a:cs typeface="+mn-cs"/>
        <a:sym typeface="Arial"/>
      </a:defRPr>
    </a:lvl8pPr>
    <a:lvl9pPr indent="914400" defTabSz="584200" latinLnBrk="0">
      <a:defRPr sz="700">
        <a:latin typeface="+mn-lt"/>
        <a:ea typeface="+mn-ea"/>
        <a:cs typeface="+mn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24E266-5606-7642-B0C1-60A87F293695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9224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506400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583236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097297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2795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24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7523946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9677317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521775"/>
      </p:ext>
    </p:extLst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663841"/>
      </p:ext>
    </p:extLst>
  </p:cSld>
  <p:clrMapOvr>
    <a:masterClrMapping/>
  </p:clrMapOvr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3999814"/>
      </p:ext>
    </p:extLst>
  </p:cSld>
  <p:clrMapOvr>
    <a:masterClrMapping/>
  </p:clrMapOvr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6874815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922741"/>
      </p:ext>
    </p:extLst>
  </p:cSld>
  <p:clrMapOvr>
    <a:masterClrMapping/>
  </p:clrMapOvr>
  <p:hf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9154884"/>
      </p:ext>
    </p:extLst>
  </p:cSld>
  <p:clrMapOvr>
    <a:masterClrMapping/>
  </p:clrMapOvr>
  <p:hf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1065783"/>
      </p:ext>
    </p:extLst>
  </p:cSld>
  <p:clrMapOvr>
    <a:masterClrMapping/>
  </p:clrMapOvr>
  <p:hf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04413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42942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9077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594120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9019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851996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98378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492375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968780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054329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9/16/2020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967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9" r:id="rId18"/>
    <p:sldLayoutId id="2147483680" r:id="rId19"/>
    <p:sldLayoutId id="2147483681" r:id="rId20"/>
    <p:sldLayoutId id="2147483682" r:id="rId21"/>
    <p:sldLayoutId id="2147483685" r:id="rId22"/>
    <p:sldLayoutId id="2147483686" r:id="rId23"/>
    <p:sldLayoutId id="2147483687" r:id="rId2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37479713-3D99-491D-9365-51F6ED7312A9}"/>
              </a:ext>
            </a:extLst>
          </p:cNvPr>
          <p:cNvSpPr txBox="1"/>
          <p:nvPr/>
        </p:nvSpPr>
        <p:spPr>
          <a:xfrm>
            <a:off x="833865" y="6639515"/>
            <a:ext cx="2073220" cy="1249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l">
              <a:lnSpc>
                <a:spcPct val="110000"/>
              </a:lnSpc>
              <a:defRPr sz="16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00" dirty="0"/>
              <a:t>This could be a place for your sources.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10D95F50-2C17-45B6-B2B7-E299AF011D1E}"/>
              </a:ext>
            </a:extLst>
          </p:cNvPr>
          <p:cNvSpPr txBox="1"/>
          <p:nvPr/>
        </p:nvSpPr>
        <p:spPr>
          <a:xfrm>
            <a:off x="7916306" y="6680448"/>
            <a:ext cx="3770870" cy="92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600" dirty="0"/>
              <a:t>Copyright © 201</a:t>
            </a:r>
            <a:r>
              <a:rPr lang="de-DE" sz="600" dirty="0"/>
              <a:t>8</a:t>
            </a:r>
            <a:r>
              <a:rPr sz="600" dirty="0"/>
              <a:t> Author Names and Contact Details</a:t>
            </a: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4888E2B0-694A-4036-9A32-B2A88574F1F8}"/>
              </a:ext>
            </a:extLst>
          </p:cNvPr>
          <p:cNvSpPr txBox="1"/>
          <p:nvPr/>
        </p:nvSpPr>
        <p:spPr>
          <a:xfrm>
            <a:off x="468016" y="761114"/>
            <a:ext cx="6046677" cy="184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l">
              <a:defRPr sz="2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200" dirty="0"/>
              <a:t>This could be your sub-line – Authors, Co-Authors, Institution, etc. 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1DF07DA0-A8CA-4A83-92CD-2419FA30C650}"/>
              </a:ext>
            </a:extLst>
          </p:cNvPr>
          <p:cNvSpPr txBox="1"/>
          <p:nvPr/>
        </p:nvSpPr>
        <p:spPr>
          <a:xfrm>
            <a:off x="304530" y="1119885"/>
            <a:ext cx="2742419" cy="27379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de-DE" sz="800" dirty="0" err="1"/>
              <a:t>Plloaso</a:t>
            </a:r>
            <a:r>
              <a:rPr lang="de-DE" sz="800" dirty="0"/>
              <a:t> </a:t>
            </a:r>
            <a:r>
              <a:rPr lang="de-DE" sz="800" dirty="0" err="1"/>
              <a:t>mako</a:t>
            </a:r>
            <a:r>
              <a:rPr lang="de-DE" sz="800" dirty="0"/>
              <a:t> </a:t>
            </a:r>
            <a:r>
              <a:rPr lang="de-DE" sz="800" dirty="0" err="1"/>
              <a:t>nuto</a:t>
            </a:r>
            <a:r>
              <a:rPr lang="de-DE" sz="800" dirty="0"/>
              <a:t> </a:t>
            </a:r>
            <a:r>
              <a:rPr lang="de-DE" sz="800" dirty="0" err="1"/>
              <a:t>uf</a:t>
            </a:r>
            <a:r>
              <a:rPr lang="de-DE" sz="800" dirty="0"/>
              <a:t> </a:t>
            </a:r>
            <a:r>
              <a:rPr lang="de-DE" sz="800" dirty="0" err="1"/>
              <a:t>cakso</a:t>
            </a:r>
            <a:r>
              <a:rPr lang="de-DE" sz="800" dirty="0"/>
              <a:t> </a:t>
            </a:r>
            <a:r>
              <a:rPr lang="de-DE" sz="800" dirty="0" err="1"/>
              <a:t>dodtos</a:t>
            </a:r>
            <a:r>
              <a:rPr lang="de-DE" sz="800" dirty="0"/>
              <a:t> </a:t>
            </a:r>
            <a:r>
              <a:rPr lang="de-DE" sz="800" dirty="0" err="1"/>
              <a:t>anr</a:t>
            </a:r>
            <a:r>
              <a:rPr lang="de-DE" sz="800" dirty="0"/>
              <a:t> </a:t>
            </a:r>
            <a:r>
              <a:rPr lang="de-DE" sz="800" dirty="0" err="1"/>
              <a:t>koop</a:t>
            </a:r>
            <a:r>
              <a:rPr lang="de-DE" sz="800" dirty="0"/>
              <a:t> a </a:t>
            </a:r>
            <a:r>
              <a:rPr lang="de-DE" sz="800" dirty="0" err="1"/>
              <a:t>cupy</a:t>
            </a:r>
            <a:r>
              <a:rPr lang="de-DE" sz="800" dirty="0"/>
              <a:t> </a:t>
            </a:r>
            <a:r>
              <a:rPr lang="de-DE" sz="800" dirty="0" err="1"/>
              <a:t>uf</a:t>
            </a:r>
            <a:r>
              <a:rPr lang="de-DE" sz="800" dirty="0"/>
              <a:t> </a:t>
            </a:r>
            <a:r>
              <a:rPr lang="de-DE" sz="800" dirty="0" err="1"/>
              <a:t>cak</a:t>
            </a:r>
            <a:r>
              <a:rPr lang="de-DE" sz="800" dirty="0"/>
              <a:t> </a:t>
            </a:r>
            <a:r>
              <a:rPr lang="de-DE" sz="800" dirty="0" err="1"/>
              <a:t>vux</a:t>
            </a:r>
            <a:r>
              <a:rPr lang="de-DE" sz="800" dirty="0"/>
              <a:t> </a:t>
            </a:r>
            <a:r>
              <a:rPr lang="de-DE" sz="800" dirty="0" err="1"/>
              <a:t>noaw</a:t>
            </a:r>
            <a:r>
              <a:rPr lang="de-DE" sz="800" dirty="0"/>
              <a:t> </a:t>
            </a:r>
            <a:r>
              <a:rPr lang="de-DE" sz="800" dirty="0" err="1"/>
              <a:t>yerw</a:t>
            </a:r>
            <a:r>
              <a:rPr lang="de-DE" sz="800" dirty="0"/>
              <a:t> </a:t>
            </a:r>
            <a:r>
              <a:rPr lang="de-DE" sz="800" dirty="0" err="1"/>
              <a:t>phuno</a:t>
            </a:r>
            <a:r>
              <a:rPr lang="de-DE" sz="800" dirty="0"/>
              <a:t>. </a:t>
            </a:r>
            <a:r>
              <a:rPr lang="de-DE" sz="800" dirty="0" err="1"/>
              <a:t>Whag</a:t>
            </a:r>
            <a:r>
              <a:rPr lang="de-DE" sz="800" dirty="0"/>
              <a:t> </a:t>
            </a:r>
            <a:r>
              <a:rPr lang="de-DE" sz="800" dirty="0" err="1"/>
              <a:t>schengos</a:t>
            </a:r>
            <a:r>
              <a:rPr lang="de-DE" sz="800" dirty="0"/>
              <a:t>, </a:t>
            </a:r>
            <a:r>
              <a:rPr lang="de-DE" sz="800" dirty="0" err="1"/>
              <a:t>uf</a:t>
            </a:r>
            <a:r>
              <a:rPr lang="de-DE" sz="800" dirty="0"/>
              <a:t> </a:t>
            </a:r>
            <a:r>
              <a:rPr lang="de-DE" sz="800" dirty="0" err="1"/>
              <a:t>efed</a:t>
            </a:r>
            <a:r>
              <a:rPr lang="de-DE" sz="800" dirty="0"/>
              <a:t>, </a:t>
            </a:r>
            <a:r>
              <a:rPr lang="de-DE" sz="800" dirty="0" err="1"/>
              <a:t>quiel</a:t>
            </a:r>
            <a:r>
              <a:rPr lang="de-DE" sz="800" dirty="0"/>
              <a:t> </a:t>
            </a:r>
            <a:r>
              <a:rPr lang="de-DE" sz="800" dirty="0" err="1"/>
              <a:t>ba</a:t>
            </a:r>
            <a:r>
              <a:rPr lang="de-DE" sz="800" dirty="0"/>
              <a:t> </a:t>
            </a:r>
            <a:r>
              <a:rPr lang="de-DE" sz="800" dirty="0" err="1"/>
              <a:t>mada</a:t>
            </a:r>
            <a:r>
              <a:rPr lang="de-DE" sz="800" dirty="0"/>
              <a:t> </a:t>
            </a:r>
            <a:r>
              <a:rPr lang="de-DE" sz="800" dirty="0" err="1"/>
              <a:t>su</a:t>
            </a:r>
            <a:r>
              <a:rPr lang="de-DE" sz="800" dirty="0"/>
              <a:t> </a:t>
            </a:r>
            <a:r>
              <a:rPr lang="de-DE" sz="800" dirty="0" err="1"/>
              <a:t>otrenzr</a:t>
            </a:r>
            <a:r>
              <a:rPr lang="de-DE" sz="800" dirty="0"/>
              <a:t> </a:t>
            </a:r>
            <a:r>
              <a:rPr lang="de-DE" sz="800" dirty="0" err="1"/>
              <a:t>swipontgwook</a:t>
            </a:r>
            <a:r>
              <a:rPr lang="de-DE" sz="800" dirty="0"/>
              <a:t> </a:t>
            </a:r>
            <a:r>
              <a:rPr lang="de-DE" sz="800" dirty="0" err="1"/>
              <a:t>proudgs</a:t>
            </a:r>
            <a:r>
              <a:rPr lang="de-DE" sz="800" dirty="0"/>
              <a:t> </a:t>
            </a:r>
            <a:r>
              <a:rPr lang="de-DE" sz="800" dirty="0" err="1"/>
              <a:t>hus</a:t>
            </a:r>
            <a:r>
              <a:rPr lang="de-DE" sz="800" dirty="0"/>
              <a:t> </a:t>
            </a:r>
            <a:r>
              <a:rPr lang="de-DE" sz="800" dirty="0" err="1"/>
              <a:t>yag</a:t>
            </a:r>
            <a:r>
              <a:rPr lang="de-DE" sz="800" dirty="0"/>
              <a:t> </a:t>
            </a:r>
            <a:r>
              <a:rPr lang="de-DE" sz="800" dirty="0" err="1"/>
              <a:t>su</a:t>
            </a:r>
            <a:r>
              <a:rPr lang="de-DE" sz="800" dirty="0"/>
              <a:t> </a:t>
            </a:r>
            <a:r>
              <a:rPr lang="de-DE" sz="800" dirty="0" err="1"/>
              <a:t>ba</a:t>
            </a:r>
            <a:r>
              <a:rPr lang="de-DE" sz="800" dirty="0"/>
              <a:t> </a:t>
            </a:r>
            <a:r>
              <a:rPr lang="de-DE" sz="800" dirty="0" err="1"/>
              <a:t>dagarmidad</a:t>
            </a:r>
            <a:r>
              <a:rPr lang="de-DE" sz="800" dirty="0"/>
              <a:t>. </a:t>
            </a:r>
            <a:r>
              <a:rPr lang="de-DE" sz="800" dirty="0" err="1"/>
              <a:t>Plasa</a:t>
            </a:r>
            <a:r>
              <a:rPr lang="de-DE" sz="800" dirty="0"/>
              <a:t> </a:t>
            </a:r>
            <a:r>
              <a:rPr lang="de-DE" sz="800" dirty="0" err="1"/>
              <a:t>maku</a:t>
            </a:r>
            <a:r>
              <a:rPr lang="de-DE" sz="800" dirty="0"/>
              <a:t> </a:t>
            </a:r>
            <a:r>
              <a:rPr lang="de-DE" sz="800" dirty="0" err="1"/>
              <a:t>noga</a:t>
            </a:r>
            <a:r>
              <a:rPr lang="de-DE" sz="800" dirty="0"/>
              <a:t> </a:t>
            </a:r>
            <a:r>
              <a:rPr lang="de-DE" sz="800" dirty="0" err="1"/>
              <a:t>wipont</a:t>
            </a:r>
            <a:r>
              <a:rPr lang="de-DE" sz="800" dirty="0"/>
              <a:t> </a:t>
            </a:r>
            <a:r>
              <a:rPr lang="de-DE" sz="800" dirty="0" err="1"/>
              <a:t>trenzsa</a:t>
            </a:r>
            <a:r>
              <a:rPr lang="de-DE" sz="800" dirty="0"/>
              <a:t> </a:t>
            </a:r>
            <a:r>
              <a:rPr lang="de-DE" sz="800" dirty="0" err="1"/>
              <a:t>schengos</a:t>
            </a:r>
            <a:r>
              <a:rPr lang="de-DE" sz="800" dirty="0"/>
              <a:t> </a:t>
            </a:r>
            <a:r>
              <a:rPr lang="de-DE" sz="800" dirty="0" err="1"/>
              <a:t>ent</a:t>
            </a:r>
            <a:r>
              <a:rPr lang="de-DE" sz="800" dirty="0"/>
              <a:t> </a:t>
            </a:r>
            <a:r>
              <a:rPr lang="de-DE" sz="800" dirty="0" err="1"/>
              <a:t>kaap</a:t>
            </a:r>
            <a:r>
              <a:rPr lang="de-DE" sz="800" dirty="0"/>
              <a:t> </a:t>
            </a:r>
            <a:r>
              <a:rPr lang="de-DE" sz="800" dirty="0" err="1"/>
              <a:t>zux</a:t>
            </a:r>
            <a:r>
              <a:rPr lang="de-DE" sz="800" dirty="0"/>
              <a:t> </a:t>
            </a:r>
            <a:r>
              <a:rPr lang="de-DE" sz="800" dirty="0" err="1"/>
              <a:t>copy</a:t>
            </a:r>
            <a:r>
              <a:rPr lang="de-DE" sz="800" dirty="0"/>
              <a:t> </a:t>
            </a:r>
            <a:r>
              <a:rPr lang="de-DE" sz="800" dirty="0" err="1"/>
              <a:t>wipont</a:t>
            </a:r>
            <a:r>
              <a:rPr lang="de-DE" sz="800" dirty="0"/>
              <a:t> trenz </a:t>
            </a:r>
            <a:r>
              <a:rPr lang="de-DE" sz="800" dirty="0" err="1"/>
              <a:t>kipg</a:t>
            </a:r>
            <a:r>
              <a:rPr lang="de-DE" sz="800" dirty="0"/>
              <a:t> </a:t>
            </a:r>
            <a:r>
              <a:rPr lang="de-DE" sz="800" dirty="0" err="1"/>
              <a:t>naar</a:t>
            </a:r>
            <a:r>
              <a:rPr lang="de-DE" sz="800" dirty="0"/>
              <a:t> </a:t>
            </a:r>
            <a:r>
              <a:rPr lang="de-DE" sz="800" dirty="0" err="1"/>
              <a:t>mixent</a:t>
            </a:r>
            <a:r>
              <a:rPr lang="de-DE" sz="800" dirty="0"/>
              <a:t> </a:t>
            </a:r>
            <a:r>
              <a:rPr lang="de-DE" sz="800" dirty="0" err="1"/>
              <a:t>phona</a:t>
            </a:r>
            <a:r>
              <a:rPr lang="de-DE" sz="800" dirty="0"/>
              <a:t>. </a:t>
            </a:r>
            <a:r>
              <a:rPr lang="de-DE" sz="800" dirty="0" err="1"/>
              <a:t>Cak</a:t>
            </a:r>
            <a:r>
              <a:rPr lang="de-DE" sz="800" dirty="0"/>
              <a:t> </a:t>
            </a:r>
            <a:r>
              <a:rPr lang="de-DE" sz="800" dirty="0" err="1"/>
              <a:t>pwico</a:t>
            </a:r>
            <a:r>
              <a:rPr lang="de-DE" sz="800" dirty="0"/>
              <a:t> </a:t>
            </a:r>
            <a:r>
              <a:rPr lang="de-DE" sz="800" dirty="0" err="1"/>
              <a:t>siructiun</a:t>
            </a:r>
            <a:r>
              <a:rPr lang="de-DE" sz="800" dirty="0"/>
              <a:t> </a:t>
            </a:r>
            <a:r>
              <a:rPr lang="de-DE" sz="800" dirty="0" err="1"/>
              <a:t>ruos</a:t>
            </a:r>
            <a:r>
              <a:rPr lang="de-DE" sz="800" dirty="0"/>
              <a:t> </a:t>
            </a:r>
            <a:r>
              <a:rPr lang="de-DE" sz="800" dirty="0" err="1"/>
              <a:t>nust</a:t>
            </a:r>
            <a:r>
              <a:rPr lang="de-DE" sz="800" dirty="0"/>
              <a:t> </a:t>
            </a:r>
            <a:r>
              <a:rPr lang="de-DE" sz="800" dirty="0" err="1"/>
              <a:t>apoply</a:t>
            </a:r>
            <a:r>
              <a:rPr lang="de-DE" sz="800" dirty="0"/>
              <a:t> </a:t>
            </a:r>
            <a:r>
              <a:rPr lang="de-DE" sz="800" dirty="0" err="1"/>
              <a:t>tyu</a:t>
            </a:r>
            <a:r>
              <a:rPr lang="de-DE" sz="800" dirty="0"/>
              <a:t> </a:t>
            </a:r>
            <a:r>
              <a:rPr lang="de-DE" sz="800" dirty="0" err="1"/>
              <a:t>cak</a:t>
            </a:r>
            <a:r>
              <a:rPr lang="de-DE" sz="800" dirty="0"/>
              <a:t> UCU </a:t>
            </a:r>
            <a:r>
              <a:rPr lang="de-DE" sz="800" dirty="0" err="1"/>
              <a:t>sisulutiun</a:t>
            </a:r>
            <a:r>
              <a:rPr lang="de-DE" sz="800" dirty="0"/>
              <a:t> </a:t>
            </a:r>
            <a:r>
              <a:rPr lang="de-DE" sz="800" dirty="0" err="1"/>
              <a:t>munityuw</a:t>
            </a:r>
            <a:r>
              <a:rPr lang="de-DE" sz="800" dirty="0"/>
              <a:t> </a:t>
            </a:r>
            <a:r>
              <a:rPr lang="de-DE" sz="800" dirty="0" err="1"/>
              <a:t>uw</a:t>
            </a:r>
            <a:r>
              <a:rPr lang="de-DE" sz="800" dirty="0"/>
              <a:t> </a:t>
            </a:r>
            <a:r>
              <a:rPr lang="de-DE" sz="800" dirty="0" err="1"/>
              <a:t>cak</a:t>
            </a:r>
            <a:r>
              <a:rPr lang="de-DE" sz="800" dirty="0"/>
              <a:t> UCU-TGU </a:t>
            </a:r>
            <a:r>
              <a:rPr lang="de-DE" sz="800" dirty="0" err="1"/>
              <a:t>jot</a:t>
            </a:r>
            <a:r>
              <a:rPr lang="de-DE" sz="800" dirty="0"/>
              <a:t> </a:t>
            </a:r>
            <a:r>
              <a:rPr lang="de-DE" sz="800" dirty="0" err="1"/>
              <a:t>scannow</a:t>
            </a:r>
            <a:r>
              <a:rPr lang="de-DE" sz="800" dirty="0"/>
              <a:t>. </a:t>
            </a:r>
            <a:r>
              <a:rPr lang="de-DE" sz="800" dirty="0" err="1"/>
              <a:t>Trens</a:t>
            </a:r>
            <a:r>
              <a:rPr lang="de-DE" sz="800" dirty="0"/>
              <a:t> </a:t>
            </a:r>
            <a:r>
              <a:rPr lang="de-DE" sz="800" dirty="0" err="1"/>
              <a:t>roxas</a:t>
            </a:r>
            <a:r>
              <a:rPr lang="de-DE" sz="800" dirty="0"/>
              <a:t> </a:t>
            </a:r>
            <a:r>
              <a:rPr lang="de-DE" sz="800" dirty="0" err="1"/>
              <a:t>eis</a:t>
            </a:r>
            <a:r>
              <a:rPr lang="de-DE" sz="800" dirty="0"/>
              <a:t> </a:t>
            </a:r>
            <a:r>
              <a:rPr lang="de-DE" sz="800" dirty="0" err="1"/>
              <a:t>ti</a:t>
            </a:r>
            <a:r>
              <a:rPr lang="de-DE" sz="800" dirty="0"/>
              <a:t> </a:t>
            </a:r>
            <a:r>
              <a:rPr lang="de-DE" sz="800" dirty="0" err="1"/>
              <a:t>Plokeing</a:t>
            </a:r>
            <a:r>
              <a:rPr lang="de-DE" sz="800" dirty="0"/>
              <a:t> quert </a:t>
            </a:r>
            <a:r>
              <a:rPr lang="de-DE" sz="800" dirty="0" err="1"/>
              <a:t>loppe</a:t>
            </a:r>
            <a:r>
              <a:rPr lang="de-DE" sz="800" dirty="0"/>
              <a:t> </a:t>
            </a:r>
            <a:r>
              <a:rPr lang="de-DE" sz="800" dirty="0" err="1"/>
              <a:t>eis</a:t>
            </a:r>
            <a:r>
              <a:rPr lang="de-DE" sz="800" dirty="0"/>
              <a:t> </a:t>
            </a:r>
            <a:r>
              <a:rPr lang="de-DE" sz="800" dirty="0" err="1"/>
              <a:t>yop</a:t>
            </a:r>
            <a:r>
              <a:rPr lang="de-DE" sz="800" dirty="0"/>
              <a:t> </a:t>
            </a:r>
            <a:r>
              <a:rPr lang="de-DE" sz="800" dirty="0" err="1"/>
              <a:t>prexs</a:t>
            </a:r>
            <a:r>
              <a:rPr lang="de-DE" sz="800" dirty="0"/>
              <a:t>. </a:t>
            </a:r>
            <a:r>
              <a:rPr lang="de-DE" sz="800" dirty="0" err="1"/>
              <a:t>Piy</a:t>
            </a:r>
            <a:r>
              <a:rPr lang="de-DE" sz="800" dirty="0"/>
              <a:t> </a:t>
            </a:r>
            <a:r>
              <a:rPr lang="de-DE" sz="800" dirty="0" err="1"/>
              <a:t>opher</a:t>
            </a:r>
            <a:r>
              <a:rPr lang="de-DE" sz="800" dirty="0"/>
              <a:t> </a:t>
            </a:r>
            <a:r>
              <a:rPr lang="de-DE" sz="800" dirty="0" err="1"/>
              <a:t>hawers</a:t>
            </a:r>
            <a:r>
              <a:rPr lang="de-DE" sz="800" dirty="0"/>
              <a:t>, </a:t>
            </a:r>
            <a:r>
              <a:rPr lang="de-DE" sz="800" dirty="0" err="1"/>
              <a:t>eit</a:t>
            </a:r>
            <a:r>
              <a:rPr lang="de-DE" sz="800" dirty="0"/>
              <a:t> </a:t>
            </a:r>
            <a:r>
              <a:rPr lang="de-DE" sz="800" dirty="0" err="1"/>
              <a:t>yaggles</a:t>
            </a:r>
            <a:r>
              <a:rPr lang="de-DE" sz="800" dirty="0"/>
              <a:t> </a:t>
            </a:r>
            <a:r>
              <a:rPr lang="de-DE" sz="800" dirty="0" err="1"/>
              <a:t>orn</a:t>
            </a:r>
            <a:r>
              <a:rPr lang="de-DE" sz="800" dirty="0"/>
              <a:t> </a:t>
            </a:r>
            <a:r>
              <a:rPr lang="de-DE" sz="800" dirty="0" err="1"/>
              <a:t>ti</a:t>
            </a:r>
            <a:r>
              <a:rPr lang="de-DE" sz="800" dirty="0"/>
              <a:t> </a:t>
            </a:r>
            <a:r>
              <a:rPr lang="de-DE" sz="800" dirty="0" err="1"/>
              <a:t>sumbloat</a:t>
            </a:r>
            <a:r>
              <a:rPr lang="de-DE" sz="800" dirty="0"/>
              <a:t> </a:t>
            </a:r>
            <a:r>
              <a:rPr lang="de-DE" sz="800" dirty="0" err="1"/>
              <a:t>alohe</a:t>
            </a:r>
            <a:r>
              <a:rPr lang="de-DE" sz="800" dirty="0"/>
              <a:t> </a:t>
            </a:r>
            <a:r>
              <a:rPr lang="de-DE" sz="800" dirty="0" err="1"/>
              <a:t>plok</a:t>
            </a:r>
            <a:r>
              <a:rPr lang="de-DE" sz="800" dirty="0"/>
              <a:t>. Su </a:t>
            </a:r>
            <a:r>
              <a:rPr lang="de-DE" sz="800" dirty="0" err="1"/>
              <a:t>havo</a:t>
            </a:r>
            <a:r>
              <a:rPr lang="de-DE" sz="800" dirty="0"/>
              <a:t> </a:t>
            </a:r>
            <a:r>
              <a:rPr lang="de-DE" sz="800" dirty="0" err="1"/>
              <a:t>loasor</a:t>
            </a:r>
            <a:r>
              <a:rPr lang="de-DE" sz="800" dirty="0"/>
              <a:t> </a:t>
            </a:r>
            <a:r>
              <a:rPr lang="de-DE" sz="800" dirty="0" err="1"/>
              <a:t>cakso</a:t>
            </a:r>
            <a:r>
              <a:rPr lang="de-DE" sz="800" dirty="0"/>
              <a:t> </a:t>
            </a:r>
            <a:r>
              <a:rPr lang="de-DE" sz="800" dirty="0" err="1"/>
              <a:t>tgu</a:t>
            </a:r>
            <a:r>
              <a:rPr lang="de-DE" sz="800" dirty="0"/>
              <a:t> </a:t>
            </a:r>
            <a:r>
              <a:rPr lang="de-DE" sz="800" dirty="0" err="1"/>
              <a:t>pwuructs</a:t>
            </a:r>
            <a:r>
              <a:rPr lang="de-DE" sz="800" dirty="0"/>
              <a:t> </a:t>
            </a:r>
            <a:r>
              <a:rPr lang="de-DE" sz="800" dirty="0" err="1"/>
              <a:t>tyu</a:t>
            </a:r>
            <a:r>
              <a:rPr lang="de-DE" sz="800" dirty="0"/>
              <a:t> </a:t>
            </a:r>
            <a:r>
              <a:rPr lang="de-DE" sz="800" dirty="0" err="1"/>
              <a:t>InfuBwain</a:t>
            </a:r>
            <a:r>
              <a:rPr lang="de-DE" sz="800" dirty="0"/>
              <a:t>, </a:t>
            </a:r>
            <a:r>
              <a:rPr lang="de-DE" sz="800" dirty="0" err="1"/>
              <a:t>ghu</a:t>
            </a:r>
            <a:r>
              <a:rPr lang="de-DE" sz="800" dirty="0"/>
              <a:t> </a:t>
            </a:r>
            <a:r>
              <a:rPr lang="de-DE" sz="800" dirty="0" err="1"/>
              <a:t>gill</a:t>
            </a:r>
            <a:r>
              <a:rPr lang="de-DE" sz="800" dirty="0"/>
              <a:t> </a:t>
            </a:r>
            <a:r>
              <a:rPr lang="de-DE" sz="800" dirty="0" err="1"/>
              <a:t>nug</a:t>
            </a:r>
            <a:r>
              <a:rPr lang="de-DE" sz="800" dirty="0"/>
              <a:t> </a:t>
            </a:r>
            <a:r>
              <a:rPr lang="de-DE" sz="800" dirty="0" err="1"/>
              <a:t>bo</a:t>
            </a:r>
            <a:r>
              <a:rPr lang="de-DE" sz="800" dirty="0"/>
              <a:t> </a:t>
            </a:r>
            <a:r>
              <a:rPr lang="de-DE" sz="800" dirty="0" err="1"/>
              <a:t>suloly</a:t>
            </a:r>
            <a:r>
              <a:rPr lang="de-DE" sz="800" dirty="0"/>
              <a:t> </a:t>
            </a:r>
            <a:r>
              <a:rPr lang="de-DE" sz="800" dirty="0" err="1"/>
              <a:t>sispunsiblo</a:t>
            </a:r>
            <a:r>
              <a:rPr lang="de-DE" sz="800" dirty="0"/>
              <a:t> </a:t>
            </a:r>
            <a:r>
              <a:rPr lang="de-DE" sz="800" dirty="0" err="1"/>
              <a:t>fuw</a:t>
            </a:r>
            <a:r>
              <a:rPr lang="de-DE" sz="800" dirty="0"/>
              <a:t> </a:t>
            </a:r>
            <a:r>
              <a:rPr lang="de-DE" sz="800" dirty="0" err="1"/>
              <a:t>cakiw</a:t>
            </a:r>
            <a:r>
              <a:rPr lang="de-DE" sz="800" dirty="0"/>
              <a:t> </a:t>
            </a:r>
            <a:r>
              <a:rPr lang="de-DE" sz="800" dirty="0" err="1"/>
              <a:t>salo</a:t>
            </a:r>
            <a:r>
              <a:rPr lang="de-DE" sz="800" dirty="0"/>
              <a:t> </a:t>
            </a:r>
            <a:r>
              <a:rPr lang="de-DE" sz="800" dirty="0" err="1"/>
              <a:t>anr</a:t>
            </a:r>
            <a:r>
              <a:rPr lang="de-DE" sz="800" dirty="0"/>
              <a:t> </a:t>
            </a:r>
            <a:r>
              <a:rPr lang="de-DE" sz="800" dirty="0" err="1"/>
              <a:t>ristwibutiun</a:t>
            </a:r>
            <a:r>
              <a:rPr lang="de-DE" sz="800" dirty="0"/>
              <a:t>. Hei </a:t>
            </a:r>
            <a:r>
              <a:rPr lang="de-DE" sz="800" dirty="0" err="1"/>
              <a:t>muk</a:t>
            </a:r>
            <a:r>
              <a:rPr lang="de-DE" sz="800" dirty="0"/>
              <a:t> </a:t>
            </a:r>
            <a:r>
              <a:rPr lang="de-DE" sz="800" dirty="0" err="1"/>
              <a:t>neme</a:t>
            </a:r>
            <a:r>
              <a:rPr lang="de-DE" sz="800" dirty="0"/>
              <a:t> </a:t>
            </a:r>
            <a:r>
              <a:rPr lang="de-DE" sz="800" dirty="0" err="1"/>
              <a:t>eis</a:t>
            </a:r>
            <a:r>
              <a:rPr lang="de-DE" sz="800" dirty="0"/>
              <a:t> </a:t>
            </a:r>
            <a:r>
              <a:rPr lang="de-DE" sz="800" dirty="0" err="1"/>
              <a:t>loppe</a:t>
            </a:r>
            <a:r>
              <a:rPr lang="de-DE" sz="800" dirty="0"/>
              <a:t>. </a:t>
            </a:r>
            <a:r>
              <a:rPr lang="de-DE" sz="800" dirty="0" err="1"/>
              <a:t>Treas</a:t>
            </a:r>
            <a:r>
              <a:rPr lang="de-DE" sz="800" dirty="0"/>
              <a:t> </a:t>
            </a:r>
            <a:r>
              <a:rPr lang="de-DE" sz="800" dirty="0" err="1"/>
              <a:t>em</a:t>
            </a:r>
            <a:r>
              <a:rPr lang="de-DE" sz="800" dirty="0"/>
              <a:t> </a:t>
            </a:r>
            <a:r>
              <a:rPr lang="de-DE" sz="800" dirty="0" err="1"/>
              <a:t>wankeing</a:t>
            </a:r>
            <a:r>
              <a:rPr lang="de-DE" sz="800" dirty="0"/>
              <a:t> </a:t>
            </a:r>
            <a:r>
              <a:rPr lang="de-DE" sz="800" dirty="0" err="1"/>
              <a:t>ont</a:t>
            </a:r>
            <a:r>
              <a:rPr lang="de-DE" sz="800" dirty="0"/>
              <a:t> </a:t>
            </a:r>
            <a:r>
              <a:rPr lang="de-DE" sz="800" dirty="0" err="1"/>
              <a:t>sime</a:t>
            </a:r>
            <a:r>
              <a:rPr lang="de-DE" sz="800" dirty="0"/>
              <a:t> </a:t>
            </a:r>
            <a:r>
              <a:rPr lang="de-DE" sz="800" dirty="0" err="1"/>
              <a:t>ploked</a:t>
            </a:r>
            <a:r>
              <a:rPr lang="de-DE" sz="800" dirty="0"/>
              <a:t> </a:t>
            </a:r>
            <a:r>
              <a:rPr lang="de-DE" sz="800" dirty="0" err="1"/>
              <a:t>peish</a:t>
            </a:r>
            <a:r>
              <a:rPr lang="de-DE" sz="800" dirty="0"/>
              <a:t> </a:t>
            </a:r>
            <a:r>
              <a:rPr lang="de-DE" sz="800" dirty="0" err="1"/>
              <a:t>rof</a:t>
            </a:r>
            <a:r>
              <a:rPr lang="de-DE" sz="800" dirty="0"/>
              <a:t> </a:t>
            </a:r>
            <a:r>
              <a:rPr lang="de-DE" sz="800" dirty="0" err="1"/>
              <a:t>phen</a:t>
            </a:r>
            <a:r>
              <a:rPr lang="de-DE" sz="800" dirty="0"/>
              <a:t> </a:t>
            </a:r>
            <a:r>
              <a:rPr lang="de-DE" sz="800" dirty="0" err="1"/>
              <a:t>sumbloat</a:t>
            </a:r>
            <a:r>
              <a:rPr lang="de-DE" sz="800" dirty="0"/>
              <a:t> </a:t>
            </a:r>
            <a:r>
              <a:rPr lang="de-DE" sz="800" dirty="0" err="1"/>
              <a:t>syug</a:t>
            </a:r>
            <a:r>
              <a:rPr lang="de-DE" sz="800" dirty="0"/>
              <a:t> si </a:t>
            </a:r>
            <a:r>
              <a:rPr lang="de-DE" sz="800" dirty="0" err="1"/>
              <a:t>phat</a:t>
            </a:r>
            <a:r>
              <a:rPr lang="de-DE" sz="800" dirty="0"/>
              <a:t> </a:t>
            </a:r>
            <a:r>
              <a:rPr lang="de-DE" sz="800" dirty="0" err="1"/>
              <a:t>phey</a:t>
            </a:r>
            <a:r>
              <a:rPr lang="de-DE" sz="800" dirty="0"/>
              <a:t> </a:t>
            </a:r>
            <a:r>
              <a:rPr lang="de-DE" sz="800" dirty="0" err="1"/>
              <a:t>gavet</a:t>
            </a:r>
            <a:r>
              <a:rPr lang="de-DE" sz="800" dirty="0"/>
              <a:t> </a:t>
            </a:r>
            <a:r>
              <a:rPr lang="de-DE" sz="800" dirty="0" err="1"/>
              <a:t>peish</a:t>
            </a:r>
            <a:r>
              <a:rPr lang="de-DE" sz="800" dirty="0"/>
              <a:t> </a:t>
            </a:r>
            <a:r>
              <a:rPr lang="de-DE" sz="800" dirty="0" err="1"/>
              <a:t>ta</a:t>
            </a:r>
            <a:r>
              <a:rPr lang="de-DE" sz="800" dirty="0"/>
              <a:t> </a:t>
            </a:r>
            <a:r>
              <a:rPr lang="de-DE" sz="800" dirty="0" err="1"/>
              <a:t>paat</a:t>
            </a:r>
            <a:r>
              <a:rPr lang="de-DE" sz="800" dirty="0"/>
              <a:t> ein </a:t>
            </a:r>
            <a:r>
              <a:rPr lang="de-DE" sz="800" dirty="0" err="1"/>
              <a:t>pheeir</a:t>
            </a:r>
            <a:r>
              <a:rPr lang="de-DE" sz="800" dirty="0"/>
              <a:t> </a:t>
            </a:r>
            <a:r>
              <a:rPr lang="de-DE" sz="800" dirty="0" err="1"/>
              <a:t>sumbloats</a:t>
            </a:r>
            <a:r>
              <a:rPr lang="de-DE" sz="800" dirty="0"/>
              <a:t>. </a:t>
            </a:r>
            <a:r>
              <a:rPr lang="de-DE" sz="800" dirty="0" err="1"/>
              <a:t>Aslu</a:t>
            </a:r>
            <a:r>
              <a:rPr lang="de-DE" sz="800" dirty="0"/>
              <a:t> </a:t>
            </a:r>
            <a:r>
              <a:rPr lang="de-DE" sz="800" dirty="0" err="1"/>
              <a:t>unaffoctor</a:t>
            </a:r>
            <a:r>
              <a:rPr lang="de-DE" sz="800" dirty="0"/>
              <a:t> </a:t>
            </a:r>
            <a:r>
              <a:rPr lang="de-DE" sz="800" dirty="0" err="1"/>
              <a:t>gef</a:t>
            </a:r>
            <a:r>
              <a:rPr lang="de-DE" sz="800" dirty="0"/>
              <a:t> </a:t>
            </a:r>
            <a:r>
              <a:rPr lang="de-DE" sz="800" dirty="0" err="1"/>
              <a:t>cak</a:t>
            </a:r>
            <a:r>
              <a:rPr lang="de-DE" sz="800" dirty="0"/>
              <a:t> </a:t>
            </a:r>
            <a:r>
              <a:rPr lang="de-DE" sz="800" dirty="0" err="1"/>
              <a:t>siructiun</a:t>
            </a:r>
            <a:r>
              <a:rPr lang="de-DE" sz="800" dirty="0"/>
              <a:t> </a:t>
            </a:r>
            <a:r>
              <a:rPr lang="de-DE" sz="800" dirty="0" err="1"/>
              <a:t>gill</a:t>
            </a:r>
            <a:r>
              <a:rPr lang="de-DE" sz="800" dirty="0"/>
              <a:t> </a:t>
            </a:r>
            <a:r>
              <a:rPr lang="de-DE" sz="800" dirty="0" err="1"/>
              <a:t>bo</a:t>
            </a:r>
            <a:r>
              <a:rPr lang="de-DE" sz="800" dirty="0"/>
              <a:t> </a:t>
            </a:r>
            <a:r>
              <a:rPr lang="de-DE" sz="800" dirty="0" err="1"/>
              <a:t>cak</a:t>
            </a:r>
            <a:r>
              <a:rPr lang="de-DE" sz="800" dirty="0"/>
              <a:t> </a:t>
            </a:r>
            <a:r>
              <a:rPr lang="de-DE" sz="800" dirty="0" err="1"/>
              <a:t>spiarshoot</a:t>
            </a:r>
            <a:r>
              <a:rPr lang="de-DE" sz="800" dirty="0"/>
              <a:t> </a:t>
            </a:r>
            <a:r>
              <a:rPr lang="de-DE" sz="800" dirty="0" err="1"/>
              <a:t>anet</a:t>
            </a:r>
            <a:r>
              <a:rPr lang="de-DE" sz="800" dirty="0"/>
              <a:t> </a:t>
            </a:r>
            <a:r>
              <a:rPr lang="de-DE" sz="800" dirty="0" err="1"/>
              <a:t>cak</a:t>
            </a:r>
            <a:r>
              <a:rPr lang="de-DE" sz="800" dirty="0"/>
              <a:t> </a:t>
            </a:r>
            <a:r>
              <a:rPr lang="de-DE" sz="800" dirty="0" err="1"/>
              <a:t>GurGanglo</a:t>
            </a:r>
            <a:r>
              <a:rPr lang="de-DE" sz="800" dirty="0"/>
              <a:t> </a:t>
            </a:r>
            <a:r>
              <a:rPr lang="de-DE" sz="800" dirty="0" err="1"/>
              <a:t>gur</a:t>
            </a:r>
            <a:r>
              <a:rPr lang="de-DE" sz="800" dirty="0"/>
              <a:t> </a:t>
            </a:r>
            <a:r>
              <a:rPr lang="de-DE" sz="800" dirty="0" err="1"/>
              <a:t>pwucossing</a:t>
            </a:r>
            <a:r>
              <a:rPr lang="de-DE" sz="800" dirty="0"/>
              <a:t> </a:t>
            </a:r>
            <a:r>
              <a:rPr lang="de-DE" sz="800" dirty="0" err="1"/>
              <a:t>pwutwam</a:t>
            </a:r>
            <a:r>
              <a:rPr lang="de-DE" sz="800" dirty="0"/>
              <a:t>.</a:t>
            </a: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1FCCBB94-D341-409F-B847-610AFCB15E46}"/>
              </a:ext>
            </a:extLst>
          </p:cNvPr>
          <p:cNvSpPr txBox="1"/>
          <p:nvPr/>
        </p:nvSpPr>
        <p:spPr>
          <a:xfrm>
            <a:off x="468016" y="453981"/>
            <a:ext cx="6046677" cy="246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l">
              <a:defRPr sz="32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de-DE" sz="1601" dirty="0"/>
              <a:t>This </a:t>
            </a:r>
            <a:r>
              <a:rPr lang="de-DE" sz="1601" dirty="0" err="1"/>
              <a:t>could</a:t>
            </a:r>
            <a:r>
              <a:rPr lang="de-DE" sz="1601" dirty="0"/>
              <a:t> </a:t>
            </a:r>
            <a:r>
              <a:rPr lang="de-DE" sz="1601" dirty="0" err="1"/>
              <a:t>be</a:t>
            </a:r>
            <a:r>
              <a:rPr lang="de-DE" sz="1601" dirty="0"/>
              <a:t> </a:t>
            </a:r>
            <a:r>
              <a:rPr lang="de-DE" sz="1601" dirty="0" err="1"/>
              <a:t>the</a:t>
            </a:r>
            <a:r>
              <a:rPr lang="de-DE" sz="1601" dirty="0"/>
              <a:t> p</a:t>
            </a:r>
            <a:r>
              <a:rPr sz="1601" dirty="0" err="1"/>
              <a:t>oster</a:t>
            </a:r>
            <a:r>
              <a:rPr sz="1601" dirty="0"/>
              <a:t> title</a:t>
            </a:r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id="{28F628BB-9C4E-4A08-B3B1-A0728FDBFC35}"/>
              </a:ext>
            </a:extLst>
          </p:cNvPr>
          <p:cNvSpPr txBox="1"/>
          <p:nvPr/>
        </p:nvSpPr>
        <p:spPr>
          <a:xfrm>
            <a:off x="6064681" y="3965713"/>
            <a:ext cx="2742419" cy="25655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endParaRPr lang="de-DE" sz="800" dirty="0"/>
          </a:p>
          <a:p>
            <a:r>
              <a:rPr lang="de-DE" sz="800" dirty="0"/>
              <a:t>Et </a:t>
            </a:r>
            <a:r>
              <a:rPr lang="de-DE" sz="800" dirty="0" err="1"/>
              <a:t>harumd</a:t>
            </a:r>
            <a:r>
              <a:rPr lang="de-DE" sz="800" dirty="0"/>
              <a:t> </a:t>
            </a:r>
            <a:r>
              <a:rPr lang="de-DE" sz="800" dirty="0" err="1"/>
              <a:t>dereud</a:t>
            </a:r>
            <a:r>
              <a:rPr lang="de-DE" sz="800" dirty="0"/>
              <a:t> </a:t>
            </a:r>
            <a:r>
              <a:rPr lang="de-DE" sz="800" dirty="0" err="1"/>
              <a:t>facilis</a:t>
            </a:r>
            <a:r>
              <a:rPr lang="de-DE" sz="800" dirty="0"/>
              <a:t> </a:t>
            </a:r>
            <a:r>
              <a:rPr lang="de-DE" sz="800" dirty="0" err="1"/>
              <a:t>est</a:t>
            </a:r>
            <a:r>
              <a:rPr lang="de-DE" sz="800" dirty="0"/>
              <a:t> er </a:t>
            </a:r>
            <a:r>
              <a:rPr lang="de-DE" sz="800" dirty="0" err="1"/>
              <a:t>expedit</a:t>
            </a:r>
            <a:r>
              <a:rPr lang="de-DE" sz="800" dirty="0"/>
              <a:t> </a:t>
            </a:r>
            <a:r>
              <a:rPr lang="de-DE" sz="800" dirty="0" err="1"/>
              <a:t>distinct</a:t>
            </a:r>
            <a:r>
              <a:rPr lang="de-DE" sz="800" dirty="0"/>
              <a:t>. Nam </a:t>
            </a:r>
            <a:r>
              <a:rPr lang="de-DE" sz="800" dirty="0" err="1"/>
              <a:t>libe</a:t>
            </a:r>
            <a:r>
              <a:rPr lang="de-DE" sz="800" dirty="0"/>
              <a:t> </a:t>
            </a:r>
            <a:r>
              <a:rPr lang="de-DE" sz="800" dirty="0" err="1"/>
              <a:t>soluta</a:t>
            </a:r>
            <a:r>
              <a:rPr lang="de-DE" sz="800" dirty="0"/>
              <a:t> nobis </a:t>
            </a:r>
            <a:r>
              <a:rPr lang="de-DE" sz="800" dirty="0" err="1"/>
              <a:t>eligent</a:t>
            </a:r>
            <a:r>
              <a:rPr lang="de-DE" sz="800" dirty="0"/>
              <a:t> </a:t>
            </a:r>
            <a:r>
              <a:rPr lang="de-DE" sz="800" dirty="0" err="1"/>
              <a:t>optio</a:t>
            </a:r>
            <a:r>
              <a:rPr lang="de-DE" sz="800" dirty="0"/>
              <a:t> </a:t>
            </a:r>
            <a:r>
              <a:rPr lang="de-DE" sz="800" dirty="0" err="1"/>
              <a:t>est</a:t>
            </a:r>
            <a:r>
              <a:rPr lang="de-DE" sz="800" dirty="0"/>
              <a:t> </a:t>
            </a:r>
            <a:r>
              <a:rPr lang="de-DE" sz="800" dirty="0" err="1"/>
              <a:t>congue</a:t>
            </a:r>
            <a:r>
              <a:rPr lang="de-DE" sz="800" dirty="0"/>
              <a:t> nihil </a:t>
            </a:r>
            <a:r>
              <a:rPr lang="de-DE" sz="800" dirty="0" err="1"/>
              <a:t>impedit</a:t>
            </a:r>
            <a:r>
              <a:rPr lang="de-DE" sz="800" dirty="0"/>
              <a:t> </a:t>
            </a:r>
            <a:r>
              <a:rPr lang="de-DE" sz="800" dirty="0" err="1"/>
              <a:t>doming</a:t>
            </a:r>
            <a:r>
              <a:rPr lang="de-DE" sz="800" dirty="0"/>
              <a:t> </a:t>
            </a:r>
            <a:r>
              <a:rPr lang="de-DE" sz="800" dirty="0" err="1"/>
              <a:t>id</a:t>
            </a:r>
            <a:r>
              <a:rPr lang="de-DE" sz="800" dirty="0"/>
              <a:t> </a:t>
            </a:r>
            <a:r>
              <a:rPr lang="de-DE" sz="800" dirty="0" err="1"/>
              <a:t>Lorem</a:t>
            </a:r>
            <a:r>
              <a:rPr lang="de-DE" sz="800" dirty="0"/>
              <a:t> </a:t>
            </a:r>
            <a:r>
              <a:rPr lang="de-DE" sz="800" dirty="0" err="1"/>
              <a:t>ipsum</a:t>
            </a:r>
            <a:r>
              <a:rPr lang="de-DE" sz="800" dirty="0"/>
              <a:t> </a:t>
            </a:r>
            <a:r>
              <a:rPr lang="de-DE" sz="800" dirty="0" err="1"/>
              <a:t>dolor</a:t>
            </a:r>
            <a:r>
              <a:rPr lang="de-DE" sz="800" dirty="0"/>
              <a:t> </a:t>
            </a:r>
            <a:r>
              <a:rPr lang="de-DE" sz="800" dirty="0" err="1"/>
              <a:t>sit</a:t>
            </a:r>
            <a:r>
              <a:rPr lang="de-DE" sz="800" dirty="0"/>
              <a:t> </a:t>
            </a:r>
            <a:r>
              <a:rPr lang="de-DE" sz="800" dirty="0" err="1"/>
              <a:t>amet</a:t>
            </a:r>
            <a:r>
              <a:rPr lang="de-DE" sz="800" dirty="0"/>
              <a:t>, </a:t>
            </a:r>
            <a:r>
              <a:rPr lang="de-DE" sz="800" dirty="0" err="1"/>
              <a:t>consectetur</a:t>
            </a:r>
            <a:r>
              <a:rPr lang="de-DE" sz="800" dirty="0"/>
              <a:t> </a:t>
            </a:r>
            <a:r>
              <a:rPr lang="de-DE" sz="800" dirty="0" err="1"/>
              <a:t>adipiscing</a:t>
            </a:r>
            <a:r>
              <a:rPr lang="de-DE" sz="800" dirty="0"/>
              <a:t> </a:t>
            </a:r>
            <a:r>
              <a:rPr lang="de-DE" sz="800" dirty="0" err="1"/>
              <a:t>elit</a:t>
            </a:r>
            <a:r>
              <a:rPr lang="de-DE" sz="800" dirty="0"/>
              <a:t>, </a:t>
            </a:r>
            <a:r>
              <a:rPr lang="de-DE" sz="800" dirty="0" err="1"/>
              <a:t>set</a:t>
            </a:r>
            <a:r>
              <a:rPr lang="de-DE" sz="800" dirty="0"/>
              <a:t> </a:t>
            </a:r>
            <a:r>
              <a:rPr lang="de-DE" sz="800" dirty="0" err="1"/>
              <a:t>eiusmod</a:t>
            </a:r>
            <a:r>
              <a:rPr lang="de-DE" sz="800" dirty="0"/>
              <a:t> </a:t>
            </a:r>
            <a:r>
              <a:rPr lang="de-DE" sz="800" dirty="0" err="1"/>
              <a:t>tempor</a:t>
            </a:r>
            <a:r>
              <a:rPr lang="de-DE" sz="800" dirty="0"/>
              <a:t> </a:t>
            </a:r>
            <a:r>
              <a:rPr lang="de-DE" sz="800" dirty="0" err="1"/>
              <a:t>incidunt</a:t>
            </a:r>
            <a:r>
              <a:rPr lang="de-DE" sz="800" dirty="0"/>
              <a:t> et </a:t>
            </a:r>
            <a:r>
              <a:rPr lang="de-DE" sz="800" dirty="0" err="1"/>
              <a:t>labore</a:t>
            </a:r>
            <a:r>
              <a:rPr lang="de-DE" sz="800" dirty="0"/>
              <a:t> et </a:t>
            </a:r>
            <a:r>
              <a:rPr lang="de-DE" sz="800" dirty="0" err="1"/>
              <a:t>dolore</a:t>
            </a:r>
            <a:r>
              <a:rPr lang="de-DE" sz="800" dirty="0"/>
              <a:t> magna </a:t>
            </a:r>
            <a:r>
              <a:rPr lang="de-DE" sz="800" dirty="0" err="1"/>
              <a:t>aliquam</a:t>
            </a:r>
            <a:r>
              <a:rPr lang="de-DE" sz="800" dirty="0"/>
              <a:t>. </a:t>
            </a:r>
            <a:r>
              <a:rPr lang="de-DE" sz="800" dirty="0" err="1"/>
              <a:t>Ut</a:t>
            </a:r>
            <a:r>
              <a:rPr lang="de-DE" sz="800" dirty="0"/>
              <a:t> </a:t>
            </a:r>
            <a:r>
              <a:rPr lang="de-DE" sz="800" dirty="0" err="1"/>
              <a:t>enim</a:t>
            </a:r>
            <a:r>
              <a:rPr lang="de-DE" sz="800" dirty="0"/>
              <a:t> ad minim </a:t>
            </a:r>
            <a:r>
              <a:rPr lang="de-DE" sz="800" dirty="0" err="1"/>
              <a:t>veniam</a:t>
            </a:r>
            <a:r>
              <a:rPr lang="de-DE" sz="800" dirty="0"/>
              <a:t>, </a:t>
            </a:r>
            <a:r>
              <a:rPr lang="de-DE" sz="800" dirty="0" err="1"/>
              <a:t>quis</a:t>
            </a:r>
            <a:r>
              <a:rPr lang="de-DE" sz="800" dirty="0"/>
              <a:t> </a:t>
            </a:r>
            <a:r>
              <a:rPr lang="de-DE" sz="800" dirty="0" err="1"/>
              <a:t>nostrud</a:t>
            </a:r>
            <a:r>
              <a:rPr lang="de-DE" sz="800" dirty="0"/>
              <a:t> </a:t>
            </a:r>
            <a:r>
              <a:rPr lang="de-DE" sz="800" dirty="0" err="1"/>
              <a:t>exerc</a:t>
            </a:r>
            <a:r>
              <a:rPr lang="de-DE" sz="800" dirty="0"/>
              <a:t>. </a:t>
            </a:r>
            <a:r>
              <a:rPr lang="de-DE" sz="800" dirty="0" err="1"/>
              <a:t>Irure</a:t>
            </a:r>
            <a:r>
              <a:rPr lang="de-DE" sz="800" dirty="0"/>
              <a:t> </a:t>
            </a:r>
            <a:r>
              <a:rPr lang="de-DE" sz="800" dirty="0" err="1"/>
              <a:t>dolor</a:t>
            </a:r>
            <a:r>
              <a:rPr lang="de-DE" sz="800" dirty="0"/>
              <a:t> in </a:t>
            </a:r>
            <a:r>
              <a:rPr lang="de-DE" sz="800" dirty="0" err="1"/>
              <a:t>reprehend</a:t>
            </a:r>
            <a:r>
              <a:rPr lang="de-DE" sz="800" dirty="0"/>
              <a:t> </a:t>
            </a:r>
            <a:r>
              <a:rPr lang="de-DE" sz="800" dirty="0" err="1"/>
              <a:t>incididunt</a:t>
            </a:r>
            <a:r>
              <a:rPr lang="de-DE" sz="800" dirty="0"/>
              <a:t> </a:t>
            </a:r>
            <a:r>
              <a:rPr lang="de-DE" sz="800" dirty="0" err="1"/>
              <a:t>ut</a:t>
            </a:r>
            <a:r>
              <a:rPr lang="de-DE" sz="800" dirty="0"/>
              <a:t> </a:t>
            </a:r>
            <a:r>
              <a:rPr lang="de-DE" sz="800" dirty="0" err="1"/>
              <a:t>labore</a:t>
            </a:r>
            <a:r>
              <a:rPr lang="de-DE" sz="800" dirty="0"/>
              <a:t> et </a:t>
            </a:r>
            <a:r>
              <a:rPr lang="de-DE" sz="800" dirty="0" err="1"/>
              <a:t>dolore</a:t>
            </a:r>
            <a:r>
              <a:rPr lang="de-DE" sz="800" dirty="0"/>
              <a:t> magna </a:t>
            </a:r>
            <a:r>
              <a:rPr lang="de-DE" sz="800" dirty="0" err="1"/>
              <a:t>aliqua</a:t>
            </a:r>
            <a:r>
              <a:rPr lang="de-DE" sz="800" dirty="0"/>
              <a:t>. </a:t>
            </a:r>
            <a:r>
              <a:rPr lang="de-DE" sz="800" dirty="0" err="1"/>
              <a:t>Ut</a:t>
            </a:r>
            <a:r>
              <a:rPr lang="de-DE" sz="800" dirty="0"/>
              <a:t> </a:t>
            </a:r>
            <a:r>
              <a:rPr lang="de-DE" sz="800" dirty="0" err="1"/>
              <a:t>enim</a:t>
            </a:r>
            <a:r>
              <a:rPr lang="de-DE" sz="800" dirty="0"/>
              <a:t> ad minim </a:t>
            </a:r>
            <a:r>
              <a:rPr lang="de-DE" sz="800" dirty="0" err="1"/>
              <a:t>veniam</a:t>
            </a:r>
            <a:r>
              <a:rPr lang="de-DE" sz="800" dirty="0"/>
              <a:t>, </a:t>
            </a:r>
            <a:r>
              <a:rPr lang="de-DE" sz="800" dirty="0" err="1"/>
              <a:t>quis</a:t>
            </a:r>
            <a:r>
              <a:rPr lang="de-DE" sz="800" dirty="0"/>
              <a:t> </a:t>
            </a:r>
            <a:r>
              <a:rPr lang="de-DE" sz="800" dirty="0" err="1"/>
              <a:t>nostrud</a:t>
            </a:r>
            <a:r>
              <a:rPr lang="de-DE" sz="800" dirty="0"/>
              <a:t> </a:t>
            </a:r>
            <a:r>
              <a:rPr lang="de-DE" sz="800" dirty="0" err="1"/>
              <a:t>exercitation</a:t>
            </a:r>
            <a:r>
              <a:rPr lang="de-DE" sz="800" dirty="0"/>
              <a:t> </a:t>
            </a:r>
            <a:r>
              <a:rPr lang="de-DE" sz="800" dirty="0" err="1"/>
              <a:t>ullamco</a:t>
            </a:r>
            <a:r>
              <a:rPr lang="de-DE" sz="800" dirty="0"/>
              <a:t> </a:t>
            </a:r>
            <a:r>
              <a:rPr lang="de-DE" sz="800" dirty="0" err="1"/>
              <a:t>laboris</a:t>
            </a:r>
            <a:r>
              <a:rPr lang="de-DE" sz="800" dirty="0"/>
              <a:t> nisi </a:t>
            </a:r>
            <a:r>
              <a:rPr lang="de-DE" sz="800" dirty="0" err="1"/>
              <a:t>ut</a:t>
            </a:r>
            <a:r>
              <a:rPr lang="de-DE" sz="800" dirty="0"/>
              <a:t> </a:t>
            </a:r>
            <a:r>
              <a:rPr lang="de-DE" sz="800" dirty="0" err="1"/>
              <a:t>aliquip</a:t>
            </a:r>
            <a:r>
              <a:rPr lang="de-DE" sz="800" dirty="0"/>
              <a:t> ex </a:t>
            </a:r>
            <a:r>
              <a:rPr lang="de-DE" sz="800" dirty="0" err="1"/>
              <a:t>ea</a:t>
            </a:r>
            <a:r>
              <a:rPr lang="de-DE" sz="800" dirty="0"/>
              <a:t> commodo </a:t>
            </a:r>
            <a:r>
              <a:rPr lang="de-DE" sz="800" dirty="0" err="1"/>
              <a:t>consequat</a:t>
            </a:r>
            <a:r>
              <a:rPr lang="de-DE" sz="800" dirty="0"/>
              <a:t>.</a:t>
            </a:r>
          </a:p>
          <a:p>
            <a:endParaRPr lang="de-DE" sz="800" dirty="0"/>
          </a:p>
          <a:p>
            <a:r>
              <a:rPr lang="de-DE" sz="800" dirty="0" err="1"/>
              <a:t>Aslu</a:t>
            </a:r>
            <a:r>
              <a:rPr lang="de-DE" sz="800" dirty="0"/>
              <a:t> </a:t>
            </a:r>
            <a:r>
              <a:rPr lang="de-DE" sz="800" dirty="0" err="1"/>
              <a:t>unaffoctor</a:t>
            </a:r>
            <a:r>
              <a:rPr lang="de-DE" sz="800" dirty="0"/>
              <a:t> </a:t>
            </a:r>
            <a:r>
              <a:rPr lang="de-DE" sz="800" dirty="0" err="1"/>
              <a:t>gef</a:t>
            </a:r>
            <a:r>
              <a:rPr lang="de-DE" sz="800" dirty="0"/>
              <a:t> </a:t>
            </a:r>
            <a:r>
              <a:rPr lang="de-DE" sz="800" dirty="0" err="1"/>
              <a:t>cak</a:t>
            </a:r>
            <a:r>
              <a:rPr lang="de-DE" sz="800" dirty="0"/>
              <a:t> </a:t>
            </a:r>
            <a:r>
              <a:rPr lang="de-DE" sz="800" dirty="0" err="1"/>
              <a:t>siructiun</a:t>
            </a:r>
            <a:r>
              <a:rPr lang="de-DE" sz="800" dirty="0"/>
              <a:t> </a:t>
            </a:r>
            <a:r>
              <a:rPr lang="de-DE" sz="800" dirty="0" err="1"/>
              <a:t>gill</a:t>
            </a:r>
            <a:r>
              <a:rPr lang="de-DE" sz="800" dirty="0"/>
              <a:t> </a:t>
            </a:r>
            <a:r>
              <a:rPr lang="de-DE" sz="800" dirty="0" err="1"/>
              <a:t>bo</a:t>
            </a:r>
            <a:r>
              <a:rPr lang="de-DE" sz="800" dirty="0"/>
              <a:t> </a:t>
            </a:r>
            <a:r>
              <a:rPr lang="de-DE" sz="800" dirty="0" err="1"/>
              <a:t>cak</a:t>
            </a:r>
            <a:r>
              <a:rPr lang="de-DE" sz="800" dirty="0"/>
              <a:t> </a:t>
            </a:r>
            <a:r>
              <a:rPr lang="de-DE" sz="800" dirty="0" err="1"/>
              <a:t>spiarshoot</a:t>
            </a:r>
            <a:r>
              <a:rPr lang="de-DE" sz="800" dirty="0"/>
              <a:t> </a:t>
            </a:r>
            <a:r>
              <a:rPr lang="de-DE" sz="800" dirty="0" err="1"/>
              <a:t>anet</a:t>
            </a:r>
            <a:r>
              <a:rPr lang="de-DE" sz="800" dirty="0"/>
              <a:t> </a:t>
            </a:r>
            <a:r>
              <a:rPr lang="de-DE" sz="800" dirty="0" err="1"/>
              <a:t>cak</a:t>
            </a:r>
            <a:r>
              <a:rPr lang="de-DE" sz="800" dirty="0"/>
              <a:t> </a:t>
            </a:r>
            <a:r>
              <a:rPr lang="de-DE" sz="800" dirty="0" err="1"/>
              <a:t>GurGanglo</a:t>
            </a:r>
            <a:r>
              <a:rPr lang="de-DE" sz="800" dirty="0"/>
              <a:t> </a:t>
            </a:r>
            <a:r>
              <a:rPr lang="de-DE" sz="800" dirty="0" err="1"/>
              <a:t>gur</a:t>
            </a:r>
            <a:r>
              <a:rPr lang="de-DE" sz="800" dirty="0"/>
              <a:t> </a:t>
            </a:r>
            <a:r>
              <a:rPr lang="de-DE" sz="800" dirty="0" err="1"/>
              <a:t>pwucossing</a:t>
            </a:r>
            <a:r>
              <a:rPr lang="de-DE" sz="800" dirty="0"/>
              <a:t> </a:t>
            </a:r>
            <a:r>
              <a:rPr lang="de-DE" sz="800" dirty="0" err="1"/>
              <a:t>pwutwam</a:t>
            </a:r>
            <a:r>
              <a:rPr lang="de-DE" sz="800" dirty="0"/>
              <a:t>. </a:t>
            </a:r>
            <a:r>
              <a:rPr lang="de-DE" sz="800" dirty="0" err="1"/>
              <a:t>Ghat</a:t>
            </a:r>
            <a:r>
              <a:rPr lang="de-DE" sz="800" dirty="0"/>
              <a:t> </a:t>
            </a:r>
            <a:r>
              <a:rPr lang="de-DE" sz="800" dirty="0" err="1"/>
              <a:t>dodtos</a:t>
            </a:r>
            <a:r>
              <a:rPr lang="de-DE" sz="800" dirty="0"/>
              <a:t>, </a:t>
            </a:r>
            <a:r>
              <a:rPr lang="de-DE" sz="800" dirty="0" err="1"/>
              <a:t>ig</a:t>
            </a:r>
            <a:r>
              <a:rPr lang="de-DE" sz="800" dirty="0"/>
              <a:t> </a:t>
            </a:r>
            <a:r>
              <a:rPr lang="de-DE" sz="800" dirty="0" err="1"/>
              <a:t>pany</a:t>
            </a:r>
            <a:r>
              <a:rPr lang="de-DE" sz="800" dirty="0"/>
              <a:t>, </a:t>
            </a:r>
            <a:r>
              <a:rPr lang="de-DE" sz="800" dirty="0" err="1"/>
              <a:t>gill</a:t>
            </a:r>
            <a:r>
              <a:rPr lang="de-DE" sz="800" dirty="0"/>
              <a:t> </a:t>
            </a:r>
            <a:r>
              <a:rPr lang="de-DE" sz="800" dirty="0" err="1"/>
              <a:t>bo</a:t>
            </a:r>
            <a:r>
              <a:rPr lang="de-DE" sz="800" dirty="0"/>
              <a:t> </a:t>
            </a:r>
            <a:r>
              <a:rPr lang="de-DE" sz="800" dirty="0" err="1"/>
              <a:t>maro</a:t>
            </a:r>
            <a:r>
              <a:rPr lang="de-DE" sz="800" dirty="0"/>
              <a:t> </a:t>
            </a:r>
            <a:r>
              <a:rPr lang="de-DE" sz="800" dirty="0" err="1"/>
              <a:t>tyu</a:t>
            </a:r>
            <a:r>
              <a:rPr lang="de-DE" sz="800" dirty="0"/>
              <a:t> </a:t>
            </a:r>
            <a:r>
              <a:rPr lang="de-DE" sz="800" dirty="0" err="1"/>
              <a:t>ucakw</a:t>
            </a:r>
            <a:r>
              <a:rPr lang="de-DE" sz="800" dirty="0"/>
              <a:t> </a:t>
            </a:r>
            <a:r>
              <a:rPr lang="de-DE" sz="800" dirty="0" err="1"/>
              <a:t>suftgasi</a:t>
            </a:r>
            <a:r>
              <a:rPr lang="de-DE" sz="800" dirty="0"/>
              <a:t> </a:t>
            </a:r>
            <a:r>
              <a:rPr lang="de-DE" sz="800" dirty="0" err="1"/>
              <a:t>pwuructs</a:t>
            </a:r>
            <a:r>
              <a:rPr lang="de-DE" sz="800" dirty="0"/>
              <a:t> </a:t>
            </a:r>
            <a:r>
              <a:rPr lang="de-DE" sz="800" dirty="0" err="1"/>
              <a:t>hod</a:t>
            </a:r>
            <a:r>
              <a:rPr lang="de-DE" sz="800" dirty="0"/>
              <a:t> </a:t>
            </a:r>
            <a:r>
              <a:rPr lang="de-DE" sz="800" dirty="0" err="1"/>
              <a:t>yot</a:t>
            </a:r>
            <a:r>
              <a:rPr lang="de-DE" sz="800" dirty="0"/>
              <a:t> </a:t>
            </a:r>
            <a:r>
              <a:rPr lang="de-DE" sz="800" dirty="0" err="1"/>
              <a:t>tyubo</a:t>
            </a:r>
            <a:r>
              <a:rPr lang="de-DE" sz="800" dirty="0"/>
              <a:t> </a:t>
            </a:r>
            <a:r>
              <a:rPr lang="de-DE" sz="800" dirty="0" err="1"/>
              <a:t>rotowminor</a:t>
            </a:r>
            <a:r>
              <a:rPr lang="de-DE" sz="800" dirty="0"/>
              <a:t>. </a:t>
            </a:r>
            <a:r>
              <a:rPr lang="de-DE" sz="800" dirty="0" err="1"/>
              <a:t>Plloaso</a:t>
            </a:r>
            <a:r>
              <a:rPr lang="de-DE" sz="800" dirty="0"/>
              <a:t> </a:t>
            </a:r>
            <a:r>
              <a:rPr lang="de-DE" sz="800" dirty="0" err="1"/>
              <a:t>mako</a:t>
            </a:r>
            <a:r>
              <a:rPr lang="de-DE" sz="800" dirty="0"/>
              <a:t> </a:t>
            </a:r>
            <a:r>
              <a:rPr lang="de-DE" sz="800" dirty="0" err="1"/>
              <a:t>nuto</a:t>
            </a:r>
            <a:r>
              <a:rPr lang="de-DE" sz="800" dirty="0"/>
              <a:t> </a:t>
            </a:r>
            <a:r>
              <a:rPr lang="de-DE" sz="800" dirty="0" err="1"/>
              <a:t>uf</a:t>
            </a:r>
            <a:r>
              <a:rPr lang="de-DE" sz="800" dirty="0"/>
              <a:t> </a:t>
            </a:r>
            <a:r>
              <a:rPr lang="de-DE" sz="800" dirty="0" err="1"/>
              <a:t>cakso</a:t>
            </a:r>
            <a:r>
              <a:rPr lang="de-DE" sz="800" dirty="0"/>
              <a:t> </a:t>
            </a:r>
            <a:r>
              <a:rPr lang="de-DE" sz="800" dirty="0" err="1"/>
              <a:t>dodtos</a:t>
            </a:r>
            <a:r>
              <a:rPr lang="de-DE" sz="800" dirty="0"/>
              <a:t> </a:t>
            </a:r>
            <a:r>
              <a:rPr lang="de-DE" sz="800" dirty="0" err="1"/>
              <a:t>anr</a:t>
            </a:r>
            <a:r>
              <a:rPr lang="de-DE" sz="800" dirty="0"/>
              <a:t> </a:t>
            </a:r>
            <a:r>
              <a:rPr lang="de-DE" sz="800" dirty="0" err="1"/>
              <a:t>koop</a:t>
            </a:r>
            <a:r>
              <a:rPr lang="de-DE" sz="800" dirty="0"/>
              <a:t> a </a:t>
            </a:r>
            <a:r>
              <a:rPr lang="de-DE" sz="800" dirty="0" err="1"/>
              <a:t>cupy</a:t>
            </a:r>
            <a:r>
              <a:rPr lang="de-DE" sz="800" dirty="0"/>
              <a:t> </a:t>
            </a:r>
            <a:r>
              <a:rPr lang="de-DE" sz="800" dirty="0" err="1"/>
              <a:t>uf</a:t>
            </a:r>
            <a:r>
              <a:rPr lang="de-DE" sz="800" dirty="0"/>
              <a:t> </a:t>
            </a:r>
            <a:r>
              <a:rPr lang="de-DE" sz="800" dirty="0" err="1"/>
              <a:t>cak</a:t>
            </a:r>
            <a:r>
              <a:rPr lang="de-DE" sz="800" dirty="0"/>
              <a:t> </a:t>
            </a:r>
            <a:r>
              <a:rPr lang="de-DE" sz="800" dirty="0" err="1"/>
              <a:t>vux</a:t>
            </a:r>
            <a:r>
              <a:rPr lang="de-DE" sz="800" dirty="0"/>
              <a:t> </a:t>
            </a:r>
            <a:r>
              <a:rPr lang="de-DE" sz="800" dirty="0" err="1"/>
              <a:t>noaw</a:t>
            </a:r>
            <a:r>
              <a:rPr lang="de-DE" sz="800" dirty="0"/>
              <a:t> </a:t>
            </a:r>
            <a:r>
              <a:rPr lang="de-DE" sz="800" dirty="0" err="1"/>
              <a:t>yerw</a:t>
            </a:r>
            <a:r>
              <a:rPr lang="de-DE" sz="800" dirty="0"/>
              <a:t> </a:t>
            </a:r>
            <a:r>
              <a:rPr lang="de-DE" sz="800" dirty="0" err="1"/>
              <a:t>phuno</a:t>
            </a:r>
            <a:r>
              <a:rPr lang="de-DE" sz="800" dirty="0"/>
              <a:t>.</a:t>
            </a:r>
            <a:endParaRPr sz="800" dirty="0"/>
          </a:p>
        </p:txBody>
      </p:sp>
      <p:sp>
        <p:nvSpPr>
          <p:cNvPr id="16" name="Rectangle">
            <a:extLst>
              <a:ext uri="{FF2B5EF4-FFF2-40B4-BE49-F238E27FC236}">
                <a16:creationId xmlns:a16="http://schemas.microsoft.com/office/drawing/2014/main" id="{AD72EE5B-CB03-4FF6-9D8A-18B531F44A66}"/>
              </a:ext>
            </a:extLst>
          </p:cNvPr>
          <p:cNvSpPr/>
          <p:nvPr/>
        </p:nvSpPr>
        <p:spPr>
          <a:xfrm>
            <a:off x="6064681" y="1185127"/>
            <a:ext cx="2742419" cy="2768161"/>
          </a:xfrm>
          <a:prstGeom prst="rect">
            <a:avLst/>
          </a:prstGeom>
          <a:solidFill>
            <a:schemeClr val="accent3">
              <a:lumOff val="44000"/>
            </a:schemeClr>
          </a:solidFill>
          <a:ln w="25400">
            <a:solidFill>
              <a:schemeClr val="accent1"/>
            </a:solidFill>
          </a:ln>
        </p:spPr>
        <p:txBody>
          <a:bodyPr lIns="22865" rIns="22865"/>
          <a:lstStyle/>
          <a:p>
            <a:endParaRPr sz="2901" dirty="0"/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E789E9DE-15D3-48CA-A308-47E8B9D4E2C8}"/>
              </a:ext>
            </a:extLst>
          </p:cNvPr>
          <p:cNvSpPr txBox="1"/>
          <p:nvPr/>
        </p:nvSpPr>
        <p:spPr>
          <a:xfrm>
            <a:off x="331524" y="3935980"/>
            <a:ext cx="2715425" cy="1874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>
            <a:lvl1pPr>
              <a:lnSpc>
                <a:spcPct val="110000"/>
              </a:lnSpc>
              <a:defRPr sz="24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200" dirty="0"/>
              <a:t>This could be a place for your charts</a:t>
            </a:r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A3686294-D601-41BF-9F93-565BEC91835D}"/>
              </a:ext>
            </a:extLst>
          </p:cNvPr>
          <p:cNvSpPr txBox="1"/>
          <p:nvPr/>
        </p:nvSpPr>
        <p:spPr>
          <a:xfrm>
            <a:off x="282266" y="4345284"/>
            <a:ext cx="2764683" cy="22208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de-DE" sz="800" dirty="0" err="1"/>
              <a:t>Ghat</a:t>
            </a:r>
            <a:r>
              <a:rPr lang="de-DE" sz="800" dirty="0"/>
              <a:t> </a:t>
            </a:r>
            <a:r>
              <a:rPr lang="de-DE" sz="800" dirty="0" err="1"/>
              <a:t>dodtos</a:t>
            </a:r>
            <a:r>
              <a:rPr lang="de-DE" sz="800" dirty="0"/>
              <a:t>, </a:t>
            </a:r>
            <a:r>
              <a:rPr lang="de-DE" sz="800" dirty="0" err="1"/>
              <a:t>ig</a:t>
            </a:r>
            <a:r>
              <a:rPr lang="de-DE" sz="800" dirty="0"/>
              <a:t> </a:t>
            </a:r>
            <a:r>
              <a:rPr lang="de-DE" sz="800" dirty="0" err="1"/>
              <a:t>pany</a:t>
            </a:r>
            <a:r>
              <a:rPr lang="de-DE" sz="800" dirty="0"/>
              <a:t>, </a:t>
            </a:r>
            <a:r>
              <a:rPr lang="de-DE" sz="800" dirty="0" err="1"/>
              <a:t>gill</a:t>
            </a:r>
            <a:r>
              <a:rPr lang="de-DE" sz="800" dirty="0"/>
              <a:t> </a:t>
            </a:r>
            <a:r>
              <a:rPr lang="de-DE" sz="800" dirty="0" err="1"/>
              <a:t>bo</a:t>
            </a:r>
            <a:r>
              <a:rPr lang="de-DE" sz="800" dirty="0"/>
              <a:t> </a:t>
            </a:r>
            <a:r>
              <a:rPr lang="de-DE" sz="800" dirty="0" err="1"/>
              <a:t>maro</a:t>
            </a:r>
            <a:r>
              <a:rPr lang="de-DE" sz="800" dirty="0"/>
              <a:t> </a:t>
            </a:r>
            <a:r>
              <a:rPr lang="de-DE" sz="800" dirty="0" err="1"/>
              <a:t>tyu</a:t>
            </a:r>
            <a:r>
              <a:rPr lang="de-DE" sz="800" dirty="0"/>
              <a:t> </a:t>
            </a:r>
            <a:r>
              <a:rPr lang="de-DE" sz="800" dirty="0" err="1"/>
              <a:t>ucakw</a:t>
            </a:r>
            <a:r>
              <a:rPr lang="de-DE" sz="800" dirty="0"/>
              <a:t> </a:t>
            </a:r>
            <a:r>
              <a:rPr lang="de-DE" sz="800" dirty="0" err="1"/>
              <a:t>suftgasi</a:t>
            </a:r>
            <a:r>
              <a:rPr lang="de-DE" sz="800" dirty="0"/>
              <a:t> </a:t>
            </a:r>
            <a:r>
              <a:rPr lang="de-DE" sz="800" dirty="0" err="1"/>
              <a:t>pwuructs</a:t>
            </a:r>
            <a:r>
              <a:rPr lang="de-DE" sz="800" dirty="0"/>
              <a:t> </a:t>
            </a:r>
            <a:r>
              <a:rPr lang="de-DE" sz="800" dirty="0" err="1"/>
              <a:t>hod</a:t>
            </a:r>
            <a:r>
              <a:rPr lang="de-DE" sz="800" dirty="0"/>
              <a:t> </a:t>
            </a:r>
            <a:r>
              <a:rPr lang="de-DE" sz="800" dirty="0" err="1"/>
              <a:t>yot</a:t>
            </a:r>
            <a:r>
              <a:rPr lang="de-DE" sz="800" dirty="0"/>
              <a:t> </a:t>
            </a:r>
            <a:r>
              <a:rPr lang="de-DE" sz="800" dirty="0" err="1"/>
              <a:t>tyubo</a:t>
            </a:r>
            <a:r>
              <a:rPr lang="de-DE" sz="800" dirty="0"/>
              <a:t> </a:t>
            </a:r>
            <a:r>
              <a:rPr lang="de-DE" sz="800" dirty="0" err="1"/>
              <a:t>rotowminor</a:t>
            </a:r>
            <a:r>
              <a:rPr lang="de-DE" sz="800" dirty="0"/>
              <a:t>. </a:t>
            </a:r>
            <a:r>
              <a:rPr lang="de-DE" sz="800" dirty="0" err="1"/>
              <a:t>Plloaso</a:t>
            </a:r>
            <a:r>
              <a:rPr lang="de-DE" sz="800" dirty="0"/>
              <a:t> </a:t>
            </a:r>
            <a:r>
              <a:rPr lang="de-DE" sz="800" dirty="0" err="1"/>
              <a:t>mako</a:t>
            </a:r>
            <a:r>
              <a:rPr lang="de-DE" sz="800" dirty="0"/>
              <a:t> </a:t>
            </a:r>
            <a:r>
              <a:rPr lang="de-DE" sz="800" dirty="0" err="1"/>
              <a:t>nuto</a:t>
            </a:r>
            <a:r>
              <a:rPr lang="de-DE" sz="800" dirty="0"/>
              <a:t> </a:t>
            </a:r>
            <a:r>
              <a:rPr lang="de-DE" sz="800" dirty="0" err="1"/>
              <a:t>uf</a:t>
            </a:r>
            <a:r>
              <a:rPr lang="de-DE" sz="800" dirty="0"/>
              <a:t> </a:t>
            </a:r>
            <a:r>
              <a:rPr lang="de-DE" sz="800" dirty="0" err="1"/>
              <a:t>cakso</a:t>
            </a:r>
            <a:r>
              <a:rPr lang="de-DE" sz="800" dirty="0"/>
              <a:t> </a:t>
            </a:r>
            <a:r>
              <a:rPr lang="de-DE" sz="800" dirty="0" err="1"/>
              <a:t>dodtos</a:t>
            </a:r>
            <a:r>
              <a:rPr lang="de-DE" sz="800" dirty="0"/>
              <a:t> </a:t>
            </a:r>
            <a:r>
              <a:rPr lang="de-DE" sz="800" dirty="0" err="1"/>
              <a:t>anr</a:t>
            </a:r>
            <a:r>
              <a:rPr lang="de-DE" sz="800" dirty="0"/>
              <a:t> </a:t>
            </a:r>
            <a:r>
              <a:rPr lang="de-DE" sz="800" dirty="0" err="1"/>
              <a:t>koop</a:t>
            </a:r>
            <a:r>
              <a:rPr lang="de-DE" sz="800" dirty="0"/>
              <a:t> a </a:t>
            </a:r>
            <a:r>
              <a:rPr lang="de-DE" sz="800" dirty="0" err="1"/>
              <a:t>cupy</a:t>
            </a:r>
            <a:r>
              <a:rPr lang="de-DE" sz="800" dirty="0"/>
              <a:t> </a:t>
            </a:r>
            <a:r>
              <a:rPr lang="de-DE" sz="800" dirty="0" err="1"/>
              <a:t>uf</a:t>
            </a:r>
            <a:r>
              <a:rPr lang="de-DE" sz="800" dirty="0"/>
              <a:t> </a:t>
            </a:r>
            <a:r>
              <a:rPr lang="de-DE" sz="800" dirty="0" err="1"/>
              <a:t>cak</a:t>
            </a:r>
            <a:r>
              <a:rPr lang="de-DE" sz="800" dirty="0"/>
              <a:t> </a:t>
            </a:r>
            <a:r>
              <a:rPr lang="de-DE" sz="800" dirty="0" err="1"/>
              <a:t>vux</a:t>
            </a:r>
            <a:r>
              <a:rPr lang="de-DE" sz="800" dirty="0"/>
              <a:t> </a:t>
            </a:r>
            <a:r>
              <a:rPr lang="de-DE" sz="800" dirty="0" err="1"/>
              <a:t>noaw</a:t>
            </a:r>
            <a:r>
              <a:rPr lang="de-DE" sz="800" dirty="0"/>
              <a:t> </a:t>
            </a:r>
            <a:r>
              <a:rPr lang="de-DE" sz="800" dirty="0" err="1"/>
              <a:t>yerw</a:t>
            </a:r>
            <a:r>
              <a:rPr lang="de-DE" sz="800" dirty="0"/>
              <a:t> </a:t>
            </a:r>
            <a:r>
              <a:rPr lang="de-DE" sz="800" dirty="0" err="1"/>
              <a:t>phuno</a:t>
            </a:r>
            <a:r>
              <a:rPr lang="de-DE" sz="800" dirty="0"/>
              <a:t>. </a:t>
            </a:r>
            <a:r>
              <a:rPr lang="de-DE" sz="800" dirty="0" err="1"/>
              <a:t>Whag</a:t>
            </a:r>
            <a:r>
              <a:rPr lang="de-DE" sz="800" dirty="0"/>
              <a:t> </a:t>
            </a:r>
            <a:r>
              <a:rPr lang="de-DE" sz="800" dirty="0" err="1"/>
              <a:t>schengos</a:t>
            </a:r>
            <a:r>
              <a:rPr lang="de-DE" sz="800" dirty="0"/>
              <a:t>, </a:t>
            </a:r>
            <a:r>
              <a:rPr lang="de-DE" sz="800" dirty="0" err="1"/>
              <a:t>uf</a:t>
            </a:r>
            <a:r>
              <a:rPr lang="de-DE" sz="800" dirty="0"/>
              <a:t> </a:t>
            </a:r>
            <a:r>
              <a:rPr lang="de-DE" sz="800" dirty="0" err="1"/>
              <a:t>efed</a:t>
            </a:r>
            <a:r>
              <a:rPr lang="de-DE" sz="800" dirty="0"/>
              <a:t>, </a:t>
            </a:r>
            <a:r>
              <a:rPr lang="de-DE" sz="800" dirty="0" err="1"/>
              <a:t>quiel</a:t>
            </a:r>
            <a:r>
              <a:rPr lang="de-DE" sz="800" dirty="0"/>
              <a:t> </a:t>
            </a:r>
            <a:r>
              <a:rPr lang="de-DE" sz="800" dirty="0" err="1"/>
              <a:t>ba</a:t>
            </a:r>
            <a:r>
              <a:rPr lang="de-DE" sz="800" dirty="0"/>
              <a:t> </a:t>
            </a:r>
            <a:r>
              <a:rPr lang="de-DE" sz="800" dirty="0" err="1"/>
              <a:t>mada</a:t>
            </a:r>
            <a:r>
              <a:rPr lang="de-DE" sz="800" dirty="0"/>
              <a:t> </a:t>
            </a:r>
            <a:r>
              <a:rPr lang="de-DE" sz="800" dirty="0" err="1"/>
              <a:t>su</a:t>
            </a:r>
            <a:r>
              <a:rPr lang="de-DE" sz="800" dirty="0"/>
              <a:t> </a:t>
            </a:r>
            <a:r>
              <a:rPr lang="de-DE" sz="800" dirty="0" err="1"/>
              <a:t>otrenzr</a:t>
            </a:r>
            <a:r>
              <a:rPr lang="de-DE" sz="800" dirty="0"/>
              <a:t> </a:t>
            </a:r>
            <a:r>
              <a:rPr lang="de-DE" sz="800" dirty="0" err="1"/>
              <a:t>swipontgwook</a:t>
            </a:r>
            <a:r>
              <a:rPr lang="de-DE" sz="800" dirty="0"/>
              <a:t> </a:t>
            </a:r>
            <a:r>
              <a:rPr lang="de-DE" sz="800" dirty="0" err="1"/>
              <a:t>proudgs</a:t>
            </a:r>
            <a:r>
              <a:rPr lang="de-DE" sz="800" dirty="0"/>
              <a:t> </a:t>
            </a:r>
            <a:r>
              <a:rPr lang="de-DE" sz="800" dirty="0" err="1"/>
              <a:t>hus</a:t>
            </a:r>
            <a:r>
              <a:rPr lang="de-DE" sz="800" dirty="0"/>
              <a:t> </a:t>
            </a:r>
            <a:r>
              <a:rPr lang="de-DE" sz="800" dirty="0" err="1"/>
              <a:t>yag</a:t>
            </a:r>
            <a:r>
              <a:rPr lang="de-DE" sz="800" dirty="0"/>
              <a:t> </a:t>
            </a:r>
            <a:r>
              <a:rPr lang="de-DE" sz="800" dirty="0" err="1"/>
              <a:t>su</a:t>
            </a:r>
            <a:r>
              <a:rPr lang="de-DE" sz="800" dirty="0"/>
              <a:t> </a:t>
            </a:r>
            <a:r>
              <a:rPr lang="de-DE" sz="800" dirty="0" err="1"/>
              <a:t>ba</a:t>
            </a:r>
            <a:r>
              <a:rPr lang="de-DE" sz="800" dirty="0"/>
              <a:t> </a:t>
            </a:r>
            <a:r>
              <a:rPr lang="de-DE" sz="800" dirty="0" err="1"/>
              <a:t>dagarmidad</a:t>
            </a:r>
            <a:r>
              <a:rPr lang="de-DE" sz="800" dirty="0"/>
              <a:t>. </a:t>
            </a:r>
            <a:r>
              <a:rPr lang="de-DE" sz="800" dirty="0" err="1"/>
              <a:t>Plasa</a:t>
            </a:r>
            <a:r>
              <a:rPr lang="de-DE" sz="800" dirty="0"/>
              <a:t> </a:t>
            </a:r>
            <a:r>
              <a:rPr lang="de-DE" sz="800" dirty="0" err="1"/>
              <a:t>maku</a:t>
            </a:r>
            <a:r>
              <a:rPr lang="de-DE" sz="800" dirty="0"/>
              <a:t> </a:t>
            </a:r>
            <a:r>
              <a:rPr lang="de-DE" sz="800" dirty="0" err="1"/>
              <a:t>noga</a:t>
            </a:r>
            <a:r>
              <a:rPr lang="de-DE" sz="800" dirty="0"/>
              <a:t> </a:t>
            </a:r>
            <a:r>
              <a:rPr lang="de-DE" sz="800" dirty="0" err="1"/>
              <a:t>wipont</a:t>
            </a:r>
            <a:r>
              <a:rPr lang="de-DE" sz="800" dirty="0"/>
              <a:t> </a:t>
            </a:r>
            <a:r>
              <a:rPr lang="de-DE" sz="800" dirty="0" err="1"/>
              <a:t>trenzsa</a:t>
            </a:r>
            <a:r>
              <a:rPr lang="de-DE" sz="800" dirty="0"/>
              <a:t> </a:t>
            </a:r>
            <a:r>
              <a:rPr lang="de-DE" sz="800" dirty="0" err="1"/>
              <a:t>schengos</a:t>
            </a:r>
            <a:r>
              <a:rPr lang="de-DE" sz="800" dirty="0"/>
              <a:t> </a:t>
            </a:r>
            <a:r>
              <a:rPr lang="de-DE" sz="800" dirty="0" err="1"/>
              <a:t>ent</a:t>
            </a:r>
            <a:r>
              <a:rPr lang="de-DE" sz="800" dirty="0"/>
              <a:t> </a:t>
            </a:r>
            <a:r>
              <a:rPr lang="de-DE" sz="800" dirty="0" err="1"/>
              <a:t>kaap</a:t>
            </a:r>
            <a:r>
              <a:rPr lang="de-DE" sz="800" dirty="0"/>
              <a:t> </a:t>
            </a:r>
            <a:r>
              <a:rPr lang="de-DE" sz="800" dirty="0" err="1"/>
              <a:t>zux</a:t>
            </a:r>
            <a:r>
              <a:rPr lang="de-DE" sz="800" dirty="0"/>
              <a:t> </a:t>
            </a:r>
            <a:r>
              <a:rPr lang="de-DE" sz="800" dirty="0" err="1"/>
              <a:t>copy</a:t>
            </a:r>
            <a:r>
              <a:rPr lang="de-DE" sz="800" dirty="0"/>
              <a:t> </a:t>
            </a:r>
            <a:r>
              <a:rPr lang="de-DE" sz="800" dirty="0" err="1"/>
              <a:t>wipont</a:t>
            </a:r>
            <a:r>
              <a:rPr lang="de-DE" sz="800" dirty="0"/>
              <a:t> trenz </a:t>
            </a:r>
            <a:r>
              <a:rPr lang="de-DE" sz="800" dirty="0" err="1"/>
              <a:t>kipg</a:t>
            </a:r>
            <a:r>
              <a:rPr lang="de-DE" sz="800" dirty="0"/>
              <a:t> </a:t>
            </a:r>
            <a:r>
              <a:rPr lang="de-DE" sz="800" dirty="0" err="1"/>
              <a:t>naar</a:t>
            </a:r>
            <a:r>
              <a:rPr lang="de-DE" sz="800" dirty="0"/>
              <a:t> </a:t>
            </a:r>
            <a:r>
              <a:rPr lang="de-DE" sz="800" dirty="0" err="1"/>
              <a:t>mixent</a:t>
            </a:r>
            <a:r>
              <a:rPr lang="de-DE" sz="800" dirty="0"/>
              <a:t> </a:t>
            </a:r>
            <a:r>
              <a:rPr lang="de-DE" sz="800" dirty="0" err="1"/>
              <a:t>phona</a:t>
            </a:r>
            <a:r>
              <a:rPr lang="de-DE" sz="800" dirty="0"/>
              <a:t>. </a:t>
            </a:r>
            <a:r>
              <a:rPr lang="de-DE" sz="800" dirty="0" err="1"/>
              <a:t>Cak</a:t>
            </a:r>
            <a:r>
              <a:rPr lang="de-DE" sz="800" dirty="0"/>
              <a:t> </a:t>
            </a:r>
            <a:r>
              <a:rPr lang="de-DE" sz="800" dirty="0" err="1"/>
              <a:t>pwico</a:t>
            </a:r>
            <a:r>
              <a:rPr lang="de-DE" sz="800" dirty="0"/>
              <a:t> </a:t>
            </a:r>
            <a:r>
              <a:rPr lang="de-DE" sz="800" dirty="0" err="1"/>
              <a:t>siructiun</a:t>
            </a:r>
            <a:r>
              <a:rPr lang="de-DE" sz="800" dirty="0"/>
              <a:t> </a:t>
            </a:r>
            <a:r>
              <a:rPr lang="de-DE" sz="800" dirty="0" err="1"/>
              <a:t>ruos</a:t>
            </a:r>
            <a:r>
              <a:rPr lang="de-DE" sz="800" dirty="0"/>
              <a:t> </a:t>
            </a:r>
            <a:r>
              <a:rPr lang="de-DE" sz="800" dirty="0" err="1"/>
              <a:t>nust</a:t>
            </a:r>
            <a:r>
              <a:rPr lang="de-DE" sz="800" dirty="0"/>
              <a:t> </a:t>
            </a:r>
            <a:r>
              <a:rPr lang="de-DE" sz="800" dirty="0" err="1"/>
              <a:t>apoply</a:t>
            </a:r>
            <a:r>
              <a:rPr lang="de-DE" sz="800" dirty="0"/>
              <a:t> </a:t>
            </a:r>
            <a:r>
              <a:rPr lang="de-DE" sz="800" dirty="0" err="1"/>
              <a:t>tyu</a:t>
            </a:r>
            <a:r>
              <a:rPr lang="de-DE" sz="800" dirty="0"/>
              <a:t> </a:t>
            </a:r>
            <a:r>
              <a:rPr lang="de-DE" sz="800" dirty="0" err="1"/>
              <a:t>cak</a:t>
            </a:r>
            <a:r>
              <a:rPr lang="de-DE" sz="800" dirty="0"/>
              <a:t> UCU </a:t>
            </a:r>
            <a:r>
              <a:rPr lang="de-DE" sz="800" dirty="0" err="1"/>
              <a:t>sisulutiun</a:t>
            </a:r>
            <a:r>
              <a:rPr lang="de-DE" sz="800" dirty="0"/>
              <a:t> </a:t>
            </a:r>
            <a:r>
              <a:rPr lang="de-DE" sz="800" dirty="0" err="1"/>
              <a:t>munityuw</a:t>
            </a:r>
            <a:r>
              <a:rPr lang="de-DE" sz="800" dirty="0"/>
              <a:t> </a:t>
            </a:r>
            <a:r>
              <a:rPr lang="de-DE" sz="800" dirty="0" err="1"/>
              <a:t>uw</a:t>
            </a:r>
            <a:r>
              <a:rPr lang="de-DE" sz="800" dirty="0"/>
              <a:t> </a:t>
            </a:r>
            <a:r>
              <a:rPr lang="de-DE" sz="800" dirty="0" err="1"/>
              <a:t>cak</a:t>
            </a:r>
            <a:r>
              <a:rPr lang="de-DE" sz="800" dirty="0"/>
              <a:t> UCU-TGU </a:t>
            </a:r>
            <a:r>
              <a:rPr lang="de-DE" sz="800" dirty="0" err="1"/>
              <a:t>jot</a:t>
            </a:r>
            <a:r>
              <a:rPr lang="de-DE" sz="800" dirty="0"/>
              <a:t> </a:t>
            </a:r>
            <a:r>
              <a:rPr lang="de-DE" sz="800" dirty="0" err="1"/>
              <a:t>scannow</a:t>
            </a:r>
            <a:r>
              <a:rPr lang="de-DE" sz="800" dirty="0"/>
              <a:t>. </a:t>
            </a:r>
            <a:r>
              <a:rPr lang="de-DE" sz="800" dirty="0" err="1"/>
              <a:t>Trens</a:t>
            </a:r>
            <a:r>
              <a:rPr lang="de-DE" sz="800" dirty="0"/>
              <a:t> </a:t>
            </a:r>
            <a:r>
              <a:rPr lang="de-DE" sz="800" dirty="0" err="1"/>
              <a:t>roxas</a:t>
            </a:r>
            <a:r>
              <a:rPr lang="de-DE" sz="800" dirty="0"/>
              <a:t> </a:t>
            </a:r>
            <a:r>
              <a:rPr lang="de-DE" sz="800" dirty="0" err="1"/>
              <a:t>eis</a:t>
            </a:r>
            <a:r>
              <a:rPr lang="de-DE" sz="800" dirty="0"/>
              <a:t> </a:t>
            </a:r>
            <a:r>
              <a:rPr lang="de-DE" sz="800" dirty="0" err="1"/>
              <a:t>ti</a:t>
            </a:r>
            <a:r>
              <a:rPr lang="de-DE" sz="800" dirty="0"/>
              <a:t> </a:t>
            </a:r>
            <a:r>
              <a:rPr lang="de-DE" sz="800" dirty="0" err="1"/>
              <a:t>Plokeing</a:t>
            </a:r>
            <a:r>
              <a:rPr lang="de-DE" sz="800" dirty="0"/>
              <a:t> quert </a:t>
            </a:r>
            <a:r>
              <a:rPr lang="de-DE" sz="800" dirty="0" err="1"/>
              <a:t>loppe</a:t>
            </a:r>
            <a:r>
              <a:rPr lang="de-DE" sz="800" dirty="0"/>
              <a:t> </a:t>
            </a:r>
            <a:r>
              <a:rPr lang="de-DE" sz="800" dirty="0" err="1"/>
              <a:t>eis</a:t>
            </a:r>
            <a:r>
              <a:rPr lang="de-DE" sz="800" dirty="0"/>
              <a:t> </a:t>
            </a:r>
            <a:r>
              <a:rPr lang="de-DE" sz="800" dirty="0" err="1"/>
              <a:t>yop</a:t>
            </a:r>
            <a:r>
              <a:rPr lang="de-DE" sz="800" dirty="0"/>
              <a:t> </a:t>
            </a:r>
            <a:r>
              <a:rPr lang="de-DE" sz="800" dirty="0" err="1"/>
              <a:t>prexs</a:t>
            </a:r>
            <a:r>
              <a:rPr lang="de-DE" sz="800" dirty="0"/>
              <a:t>. </a:t>
            </a:r>
            <a:r>
              <a:rPr lang="de-DE" sz="800" dirty="0" err="1"/>
              <a:t>Piy</a:t>
            </a:r>
            <a:r>
              <a:rPr lang="de-DE" sz="800" dirty="0"/>
              <a:t> </a:t>
            </a:r>
            <a:r>
              <a:rPr lang="de-DE" sz="800" dirty="0" err="1"/>
              <a:t>opher</a:t>
            </a:r>
            <a:r>
              <a:rPr lang="de-DE" sz="800" dirty="0"/>
              <a:t> </a:t>
            </a:r>
            <a:r>
              <a:rPr lang="de-DE" sz="800" dirty="0" err="1"/>
              <a:t>hawers</a:t>
            </a:r>
            <a:r>
              <a:rPr lang="de-DE" sz="800" dirty="0"/>
              <a:t>, </a:t>
            </a:r>
            <a:r>
              <a:rPr lang="de-DE" sz="800" dirty="0" err="1"/>
              <a:t>eit</a:t>
            </a:r>
            <a:r>
              <a:rPr lang="de-DE" sz="800" dirty="0"/>
              <a:t> </a:t>
            </a:r>
            <a:r>
              <a:rPr lang="de-DE" sz="800" dirty="0" err="1"/>
              <a:t>yaggles</a:t>
            </a:r>
            <a:r>
              <a:rPr lang="de-DE" sz="800" dirty="0"/>
              <a:t> </a:t>
            </a:r>
            <a:r>
              <a:rPr lang="de-DE" sz="800" dirty="0" err="1"/>
              <a:t>orn</a:t>
            </a:r>
            <a:r>
              <a:rPr lang="de-DE" sz="800" dirty="0"/>
              <a:t> </a:t>
            </a:r>
            <a:r>
              <a:rPr lang="de-DE" sz="800" dirty="0" err="1"/>
              <a:t>ti</a:t>
            </a:r>
            <a:r>
              <a:rPr lang="de-DE" sz="800" dirty="0"/>
              <a:t> </a:t>
            </a:r>
            <a:r>
              <a:rPr lang="de-DE" sz="800" dirty="0" err="1"/>
              <a:t>sumbloat</a:t>
            </a:r>
            <a:r>
              <a:rPr lang="de-DE" sz="800" dirty="0"/>
              <a:t> </a:t>
            </a:r>
            <a:r>
              <a:rPr lang="de-DE" sz="800" dirty="0" err="1"/>
              <a:t>alohe</a:t>
            </a:r>
            <a:r>
              <a:rPr lang="de-DE" sz="800" dirty="0"/>
              <a:t> </a:t>
            </a:r>
            <a:r>
              <a:rPr lang="de-DE" sz="800" dirty="0" err="1"/>
              <a:t>plok</a:t>
            </a:r>
            <a:r>
              <a:rPr lang="de-DE" sz="800" dirty="0"/>
              <a:t>. Su </a:t>
            </a:r>
            <a:r>
              <a:rPr lang="de-DE" sz="800" dirty="0" err="1"/>
              <a:t>havo</a:t>
            </a:r>
            <a:r>
              <a:rPr lang="de-DE" sz="800" dirty="0"/>
              <a:t> </a:t>
            </a:r>
            <a:r>
              <a:rPr lang="de-DE" sz="800" dirty="0" err="1"/>
              <a:t>loasor</a:t>
            </a:r>
            <a:r>
              <a:rPr lang="de-DE" sz="800" dirty="0"/>
              <a:t> </a:t>
            </a:r>
            <a:r>
              <a:rPr lang="de-DE" sz="800" dirty="0" err="1"/>
              <a:t>cakso</a:t>
            </a:r>
            <a:r>
              <a:rPr lang="de-DE" sz="800" dirty="0"/>
              <a:t> </a:t>
            </a:r>
            <a:r>
              <a:rPr lang="de-DE" sz="800" dirty="0" err="1"/>
              <a:t>tgu</a:t>
            </a:r>
            <a:r>
              <a:rPr lang="de-DE" sz="800" dirty="0"/>
              <a:t> </a:t>
            </a:r>
            <a:r>
              <a:rPr lang="de-DE" sz="800" dirty="0" err="1"/>
              <a:t>pwuructs</a:t>
            </a:r>
            <a:r>
              <a:rPr lang="de-DE" sz="800" dirty="0"/>
              <a:t> </a:t>
            </a:r>
            <a:r>
              <a:rPr lang="de-DE" sz="800" dirty="0" err="1"/>
              <a:t>tyu</a:t>
            </a:r>
            <a:r>
              <a:rPr lang="de-DE" sz="800" dirty="0"/>
              <a:t>.</a:t>
            </a:r>
          </a:p>
          <a:p>
            <a:r>
              <a:rPr lang="de-DE" sz="800" dirty="0" err="1"/>
              <a:t>Trens</a:t>
            </a:r>
            <a:r>
              <a:rPr lang="de-DE" sz="800" dirty="0"/>
              <a:t> </a:t>
            </a:r>
            <a:r>
              <a:rPr lang="de-DE" sz="800" dirty="0" err="1"/>
              <a:t>roxas</a:t>
            </a:r>
            <a:r>
              <a:rPr lang="de-DE" sz="800" dirty="0"/>
              <a:t> </a:t>
            </a:r>
            <a:r>
              <a:rPr lang="de-DE" sz="800" dirty="0" err="1"/>
              <a:t>eis</a:t>
            </a:r>
            <a:r>
              <a:rPr lang="de-DE" sz="800" dirty="0"/>
              <a:t> </a:t>
            </a:r>
            <a:r>
              <a:rPr lang="de-DE" sz="800" dirty="0" err="1"/>
              <a:t>ti</a:t>
            </a:r>
            <a:r>
              <a:rPr lang="de-DE" sz="800" dirty="0"/>
              <a:t> </a:t>
            </a:r>
            <a:r>
              <a:rPr lang="de-DE" sz="800" dirty="0" err="1"/>
              <a:t>Plokeing</a:t>
            </a:r>
            <a:r>
              <a:rPr lang="de-DE" sz="800" dirty="0"/>
              <a:t> quert </a:t>
            </a:r>
            <a:r>
              <a:rPr lang="de-DE" sz="800" dirty="0" err="1"/>
              <a:t>loppe</a:t>
            </a:r>
            <a:r>
              <a:rPr lang="de-DE" sz="800" dirty="0"/>
              <a:t> </a:t>
            </a:r>
            <a:r>
              <a:rPr lang="de-DE" sz="800" dirty="0" err="1"/>
              <a:t>eis</a:t>
            </a:r>
            <a:r>
              <a:rPr lang="de-DE" sz="800" dirty="0"/>
              <a:t> </a:t>
            </a:r>
            <a:r>
              <a:rPr lang="de-DE" sz="800" dirty="0" err="1"/>
              <a:t>yop</a:t>
            </a:r>
            <a:r>
              <a:rPr lang="de-DE" sz="800" dirty="0"/>
              <a:t> </a:t>
            </a:r>
            <a:r>
              <a:rPr lang="de-DE" sz="800" dirty="0" err="1"/>
              <a:t>prexs</a:t>
            </a:r>
            <a:r>
              <a:rPr lang="de-DE" sz="800" dirty="0"/>
              <a:t>. </a:t>
            </a:r>
            <a:r>
              <a:rPr lang="de-DE" sz="800" dirty="0" err="1"/>
              <a:t>Piy</a:t>
            </a:r>
            <a:r>
              <a:rPr lang="de-DE" sz="800" dirty="0"/>
              <a:t> </a:t>
            </a:r>
            <a:r>
              <a:rPr lang="de-DE" sz="800" dirty="0" err="1"/>
              <a:t>opher</a:t>
            </a:r>
            <a:endParaRPr lang="de-DE" sz="800" dirty="0"/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0A0E1C91-2668-4006-A5F2-26DEB4CC988D}"/>
              </a:ext>
            </a:extLst>
          </p:cNvPr>
          <p:cNvSpPr txBox="1"/>
          <p:nvPr/>
        </p:nvSpPr>
        <p:spPr>
          <a:xfrm>
            <a:off x="6478220" y="2418063"/>
            <a:ext cx="1794243" cy="3905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>
            <a:lvl1pPr>
              <a:lnSpc>
                <a:spcPct val="110000"/>
              </a:lnSpc>
              <a:defRPr sz="24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200" dirty="0"/>
              <a:t>This could be a place for your table.</a:t>
            </a: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C4D11231-A3C2-4199-AE10-401C421B7560}"/>
              </a:ext>
            </a:extLst>
          </p:cNvPr>
          <p:cNvSpPr txBox="1"/>
          <p:nvPr/>
        </p:nvSpPr>
        <p:spPr>
          <a:xfrm>
            <a:off x="3600450" y="5939536"/>
            <a:ext cx="2085975" cy="3905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>
            <a:lvl1pPr>
              <a:lnSpc>
                <a:spcPct val="110000"/>
              </a:lnSpc>
              <a:defRPr sz="24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200" dirty="0"/>
              <a:t>This could be a place for your </a:t>
            </a:r>
            <a:r>
              <a:rPr lang="de-DE" sz="1200" dirty="0" err="1"/>
              <a:t>pictures</a:t>
            </a:r>
            <a:endParaRPr sz="1200" dirty="0"/>
          </a:p>
        </p:txBody>
      </p:sp>
      <p:sp>
        <p:nvSpPr>
          <p:cNvPr id="21" name="Rectangle 8">
            <a:extLst>
              <a:ext uri="{FF2B5EF4-FFF2-40B4-BE49-F238E27FC236}">
                <a16:creationId xmlns:a16="http://schemas.microsoft.com/office/drawing/2014/main" id="{1B32C2E9-CD24-4AD7-896C-6150C2CFAA7C}"/>
              </a:ext>
            </a:extLst>
          </p:cNvPr>
          <p:cNvSpPr txBox="1"/>
          <p:nvPr/>
        </p:nvSpPr>
        <p:spPr>
          <a:xfrm>
            <a:off x="3184606" y="1119884"/>
            <a:ext cx="2742419" cy="46338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de-DE" sz="800" dirty="0"/>
              <a:t>Duis </a:t>
            </a:r>
            <a:r>
              <a:rPr lang="de-DE" sz="800" dirty="0" err="1"/>
              <a:t>aute</a:t>
            </a:r>
            <a:r>
              <a:rPr lang="de-DE" sz="800" dirty="0"/>
              <a:t> </a:t>
            </a:r>
            <a:r>
              <a:rPr lang="de-DE" sz="800" dirty="0" err="1"/>
              <a:t>irure</a:t>
            </a:r>
            <a:r>
              <a:rPr lang="de-DE" sz="800" dirty="0"/>
              <a:t> </a:t>
            </a:r>
            <a:r>
              <a:rPr lang="de-DE" sz="800" dirty="0" err="1"/>
              <a:t>dolor</a:t>
            </a:r>
            <a:r>
              <a:rPr lang="de-DE" sz="800" dirty="0"/>
              <a:t> in </a:t>
            </a:r>
            <a:r>
              <a:rPr lang="de-DE" sz="800" dirty="0" err="1"/>
              <a:t>reprehenderit</a:t>
            </a:r>
            <a:r>
              <a:rPr lang="de-DE" sz="800" dirty="0"/>
              <a:t> in </a:t>
            </a:r>
            <a:r>
              <a:rPr lang="de-DE" sz="800" dirty="0" err="1"/>
              <a:t>voluptate</a:t>
            </a:r>
            <a:r>
              <a:rPr lang="de-DE" sz="800" dirty="0"/>
              <a:t> </a:t>
            </a:r>
            <a:r>
              <a:rPr lang="de-DE" sz="800" dirty="0" err="1"/>
              <a:t>velit</a:t>
            </a:r>
            <a:r>
              <a:rPr lang="de-DE" sz="800" dirty="0"/>
              <a:t> esse </a:t>
            </a:r>
            <a:r>
              <a:rPr lang="de-DE" sz="800" dirty="0" err="1"/>
              <a:t>molestaie</a:t>
            </a:r>
            <a:r>
              <a:rPr lang="de-DE" sz="800" dirty="0"/>
              <a:t> </a:t>
            </a:r>
            <a:r>
              <a:rPr lang="de-DE" sz="800" dirty="0" err="1"/>
              <a:t>cillum</a:t>
            </a:r>
            <a:r>
              <a:rPr lang="de-DE" sz="800" dirty="0"/>
              <a:t>. Tia non ob </a:t>
            </a:r>
            <a:r>
              <a:rPr lang="de-DE" sz="800" dirty="0" err="1"/>
              <a:t>ea</a:t>
            </a:r>
            <a:r>
              <a:rPr lang="de-DE" sz="800" dirty="0"/>
              <a:t> </a:t>
            </a:r>
            <a:r>
              <a:rPr lang="de-DE" sz="800" dirty="0" err="1"/>
              <a:t>soluad</a:t>
            </a:r>
            <a:r>
              <a:rPr lang="de-DE" sz="800" dirty="0"/>
              <a:t> </a:t>
            </a:r>
            <a:r>
              <a:rPr lang="de-DE" sz="800" dirty="0" err="1"/>
              <a:t>incommod</a:t>
            </a:r>
            <a:r>
              <a:rPr lang="de-DE" sz="800" dirty="0"/>
              <a:t> </a:t>
            </a:r>
            <a:r>
              <a:rPr lang="de-DE" sz="800" dirty="0" err="1"/>
              <a:t>quae</a:t>
            </a:r>
            <a:r>
              <a:rPr lang="de-DE" sz="800" dirty="0"/>
              <a:t> </a:t>
            </a:r>
            <a:r>
              <a:rPr lang="de-DE" sz="800" dirty="0" err="1"/>
              <a:t>egen</a:t>
            </a:r>
            <a:r>
              <a:rPr lang="de-DE" sz="800" dirty="0"/>
              <a:t> </a:t>
            </a:r>
            <a:r>
              <a:rPr lang="de-DE" sz="800" dirty="0" err="1"/>
              <a:t>ium</a:t>
            </a:r>
            <a:r>
              <a:rPr lang="de-DE" sz="800" dirty="0"/>
              <a:t> </a:t>
            </a:r>
            <a:r>
              <a:rPr lang="de-DE" sz="800" dirty="0" err="1"/>
              <a:t>improb</a:t>
            </a:r>
            <a:r>
              <a:rPr lang="de-DE" sz="800" dirty="0"/>
              <a:t> </a:t>
            </a:r>
            <a:r>
              <a:rPr lang="de-DE" sz="800" dirty="0" err="1"/>
              <a:t>fugiend</a:t>
            </a:r>
            <a:r>
              <a:rPr lang="de-DE" sz="800" dirty="0"/>
              <a:t>. </a:t>
            </a:r>
            <a:r>
              <a:rPr lang="de-DE" sz="800" dirty="0" err="1"/>
              <a:t>Officia</a:t>
            </a:r>
            <a:r>
              <a:rPr lang="de-DE" sz="800" dirty="0"/>
              <a:t> </a:t>
            </a:r>
            <a:r>
              <a:rPr lang="de-DE" sz="800" dirty="0" err="1"/>
              <a:t>deserunt</a:t>
            </a:r>
            <a:r>
              <a:rPr lang="de-DE" sz="800" dirty="0"/>
              <a:t> </a:t>
            </a:r>
            <a:r>
              <a:rPr lang="de-DE" sz="800" dirty="0" err="1"/>
              <a:t>mollit</a:t>
            </a:r>
            <a:r>
              <a:rPr lang="de-DE" sz="800" dirty="0"/>
              <a:t> </a:t>
            </a:r>
            <a:r>
              <a:rPr lang="de-DE" sz="800" dirty="0" err="1"/>
              <a:t>anim</a:t>
            </a:r>
            <a:r>
              <a:rPr lang="de-DE" sz="800" dirty="0"/>
              <a:t> </a:t>
            </a:r>
            <a:r>
              <a:rPr lang="de-DE" sz="800" dirty="0" err="1"/>
              <a:t>id</a:t>
            </a:r>
            <a:r>
              <a:rPr lang="de-DE" sz="800" dirty="0"/>
              <a:t> </a:t>
            </a:r>
            <a:r>
              <a:rPr lang="de-DE" sz="800" dirty="0" err="1"/>
              <a:t>est</a:t>
            </a:r>
            <a:r>
              <a:rPr lang="de-DE" sz="800" dirty="0"/>
              <a:t> </a:t>
            </a:r>
            <a:r>
              <a:rPr lang="de-DE" sz="800" dirty="0" err="1"/>
              <a:t>laborum</a:t>
            </a:r>
            <a:r>
              <a:rPr lang="de-DE" sz="800" dirty="0"/>
              <a:t> Et </a:t>
            </a:r>
            <a:r>
              <a:rPr lang="de-DE" sz="800" dirty="0" err="1"/>
              <a:t>harumd</a:t>
            </a:r>
            <a:r>
              <a:rPr lang="de-DE" sz="800" dirty="0"/>
              <a:t> </a:t>
            </a:r>
            <a:r>
              <a:rPr lang="de-DE" sz="800" dirty="0" err="1"/>
              <a:t>dereud</a:t>
            </a:r>
            <a:r>
              <a:rPr lang="de-DE" sz="800" dirty="0"/>
              <a:t> </a:t>
            </a:r>
            <a:r>
              <a:rPr lang="de-DE" sz="800" dirty="0" err="1"/>
              <a:t>facilis</a:t>
            </a:r>
            <a:r>
              <a:rPr lang="de-DE" sz="800" dirty="0"/>
              <a:t> </a:t>
            </a:r>
            <a:r>
              <a:rPr lang="de-DE" sz="800" dirty="0" err="1"/>
              <a:t>est</a:t>
            </a:r>
            <a:r>
              <a:rPr lang="de-DE" sz="800" dirty="0"/>
              <a:t> er </a:t>
            </a:r>
            <a:r>
              <a:rPr lang="de-DE" sz="800" dirty="0" err="1"/>
              <a:t>expedit</a:t>
            </a:r>
            <a:r>
              <a:rPr lang="de-DE" sz="800" dirty="0"/>
              <a:t> </a:t>
            </a:r>
            <a:r>
              <a:rPr lang="de-DE" sz="800" dirty="0" err="1"/>
              <a:t>distinct</a:t>
            </a:r>
            <a:r>
              <a:rPr lang="de-DE" sz="800" dirty="0"/>
              <a:t>. </a:t>
            </a:r>
            <a:r>
              <a:rPr lang="de-DE" sz="800" dirty="0" err="1"/>
              <a:t>Neque</a:t>
            </a:r>
            <a:r>
              <a:rPr lang="de-DE" sz="800" dirty="0"/>
              <a:t> </a:t>
            </a:r>
            <a:r>
              <a:rPr lang="de-DE" sz="800" dirty="0" err="1"/>
              <a:t>pecun</a:t>
            </a:r>
            <a:r>
              <a:rPr lang="de-DE" sz="800" dirty="0"/>
              <a:t> </a:t>
            </a:r>
            <a:r>
              <a:rPr lang="de-DE" sz="800" dirty="0" err="1"/>
              <a:t>modut</a:t>
            </a:r>
            <a:r>
              <a:rPr lang="de-DE" sz="800" dirty="0"/>
              <a:t> </a:t>
            </a:r>
            <a:r>
              <a:rPr lang="de-DE" sz="800" dirty="0" err="1"/>
              <a:t>est</a:t>
            </a:r>
            <a:r>
              <a:rPr lang="de-DE" sz="800" dirty="0"/>
              <a:t> </a:t>
            </a:r>
            <a:r>
              <a:rPr lang="de-DE" sz="800" dirty="0" err="1"/>
              <a:t>neque</a:t>
            </a:r>
            <a:r>
              <a:rPr lang="de-DE" sz="800" dirty="0"/>
              <a:t> </a:t>
            </a:r>
            <a:r>
              <a:rPr lang="de-DE" sz="800" dirty="0" err="1"/>
              <a:t>nonor</a:t>
            </a:r>
            <a:r>
              <a:rPr lang="de-DE" sz="800" dirty="0"/>
              <a:t> et </a:t>
            </a:r>
            <a:r>
              <a:rPr lang="de-DE" sz="800" dirty="0" err="1"/>
              <a:t>imper</a:t>
            </a:r>
            <a:r>
              <a:rPr lang="de-DE" sz="800" dirty="0"/>
              <a:t> </a:t>
            </a:r>
            <a:r>
              <a:rPr lang="de-DE" sz="800" dirty="0" err="1"/>
              <a:t>ned</a:t>
            </a:r>
            <a:r>
              <a:rPr lang="de-DE" sz="800" dirty="0"/>
              <a:t> </a:t>
            </a:r>
            <a:r>
              <a:rPr lang="de-DE" sz="800" dirty="0" err="1"/>
              <a:t>libidig</a:t>
            </a:r>
            <a:r>
              <a:rPr lang="de-DE" sz="800" dirty="0"/>
              <a:t> </a:t>
            </a:r>
            <a:r>
              <a:rPr lang="de-DE" sz="800" dirty="0" err="1"/>
              <a:t>met</a:t>
            </a:r>
            <a:r>
              <a:rPr lang="de-DE" sz="800" dirty="0"/>
              <a:t>, </a:t>
            </a:r>
            <a:r>
              <a:rPr lang="de-DE" sz="800" dirty="0" err="1"/>
              <a:t>consectetur</a:t>
            </a:r>
            <a:r>
              <a:rPr lang="de-DE" sz="800" dirty="0"/>
              <a:t> </a:t>
            </a:r>
            <a:r>
              <a:rPr lang="de-DE" sz="800" dirty="0" err="1"/>
              <a:t>adipiscing</a:t>
            </a:r>
            <a:r>
              <a:rPr lang="de-DE" sz="800" dirty="0"/>
              <a:t> </a:t>
            </a:r>
            <a:r>
              <a:rPr lang="de-DE" sz="800" dirty="0" err="1"/>
              <a:t>elit</a:t>
            </a:r>
            <a:r>
              <a:rPr lang="de-DE" sz="800" dirty="0"/>
              <a:t>, sed </a:t>
            </a:r>
            <a:r>
              <a:rPr lang="de-DE" sz="800" dirty="0" err="1"/>
              <a:t>ut</a:t>
            </a:r>
            <a:r>
              <a:rPr lang="de-DE" sz="800" dirty="0"/>
              <a:t> </a:t>
            </a:r>
            <a:r>
              <a:rPr lang="de-DE" sz="800" dirty="0" err="1"/>
              <a:t>labore</a:t>
            </a:r>
            <a:r>
              <a:rPr lang="de-DE" sz="800" dirty="0"/>
              <a:t> et </a:t>
            </a:r>
            <a:r>
              <a:rPr lang="de-DE" sz="800" dirty="0" err="1"/>
              <a:t>dolore</a:t>
            </a:r>
            <a:r>
              <a:rPr lang="de-DE" sz="800" dirty="0"/>
              <a:t> magna </a:t>
            </a:r>
            <a:r>
              <a:rPr lang="de-DE" sz="800" dirty="0" err="1"/>
              <a:t>aliquam</a:t>
            </a:r>
            <a:r>
              <a:rPr lang="de-DE" sz="800" dirty="0"/>
              <a:t> </a:t>
            </a:r>
            <a:r>
              <a:rPr lang="de-DE" sz="800" dirty="0" err="1"/>
              <a:t>is</a:t>
            </a:r>
            <a:r>
              <a:rPr lang="de-DE" sz="800" dirty="0"/>
              <a:t> </a:t>
            </a:r>
            <a:r>
              <a:rPr lang="de-DE" sz="800" dirty="0" err="1"/>
              <a:t>nostrud</a:t>
            </a:r>
            <a:r>
              <a:rPr lang="de-DE" sz="800" dirty="0"/>
              <a:t> </a:t>
            </a:r>
            <a:r>
              <a:rPr lang="de-DE" sz="800" dirty="0" err="1"/>
              <a:t>exercitation</a:t>
            </a:r>
            <a:r>
              <a:rPr lang="de-DE" sz="800" dirty="0"/>
              <a:t> </a:t>
            </a:r>
            <a:r>
              <a:rPr lang="de-DE" sz="800" dirty="0" err="1"/>
              <a:t>ullam</a:t>
            </a:r>
            <a:r>
              <a:rPr lang="de-DE" sz="800" dirty="0"/>
              <a:t> </a:t>
            </a:r>
            <a:r>
              <a:rPr lang="de-DE" sz="800" dirty="0" err="1"/>
              <a:t>mmodo</a:t>
            </a:r>
            <a:r>
              <a:rPr lang="de-DE" sz="800" dirty="0"/>
              <a:t> </a:t>
            </a:r>
            <a:r>
              <a:rPr lang="de-DE" sz="800" dirty="0" err="1"/>
              <a:t>consequet</a:t>
            </a:r>
            <a:r>
              <a:rPr lang="de-DE" sz="800" dirty="0"/>
              <a:t>. </a:t>
            </a:r>
          </a:p>
          <a:p>
            <a:r>
              <a:rPr lang="de-DE" sz="800" dirty="0" err="1"/>
              <a:t>hawers</a:t>
            </a:r>
            <a:r>
              <a:rPr lang="de-DE" sz="800" dirty="0"/>
              <a:t>, </a:t>
            </a:r>
            <a:r>
              <a:rPr lang="de-DE" sz="800" dirty="0" err="1"/>
              <a:t>eit</a:t>
            </a:r>
            <a:r>
              <a:rPr lang="de-DE" sz="800" dirty="0"/>
              <a:t> </a:t>
            </a:r>
            <a:r>
              <a:rPr lang="de-DE" sz="800" dirty="0" err="1"/>
              <a:t>yaggles</a:t>
            </a:r>
            <a:r>
              <a:rPr lang="de-DE" sz="800" dirty="0"/>
              <a:t> </a:t>
            </a:r>
            <a:r>
              <a:rPr lang="de-DE" sz="800" dirty="0" err="1"/>
              <a:t>orn</a:t>
            </a:r>
            <a:r>
              <a:rPr lang="de-DE" sz="800" dirty="0"/>
              <a:t> </a:t>
            </a:r>
            <a:r>
              <a:rPr lang="de-DE" sz="800" dirty="0" err="1"/>
              <a:t>ti</a:t>
            </a:r>
            <a:r>
              <a:rPr lang="de-DE" sz="800" dirty="0"/>
              <a:t> </a:t>
            </a:r>
            <a:r>
              <a:rPr lang="de-DE" sz="800" dirty="0" err="1"/>
              <a:t>sumbloat</a:t>
            </a:r>
            <a:r>
              <a:rPr lang="de-DE" sz="800" dirty="0"/>
              <a:t> </a:t>
            </a:r>
            <a:r>
              <a:rPr lang="de-DE" sz="800" dirty="0" err="1"/>
              <a:t>alohe</a:t>
            </a:r>
            <a:r>
              <a:rPr lang="de-DE" sz="800" dirty="0"/>
              <a:t> </a:t>
            </a:r>
            <a:r>
              <a:rPr lang="de-DE" sz="800" dirty="0" err="1"/>
              <a:t>plok</a:t>
            </a:r>
            <a:r>
              <a:rPr lang="de-DE" sz="800" dirty="0"/>
              <a:t>. Su </a:t>
            </a:r>
            <a:r>
              <a:rPr lang="de-DE" sz="800" dirty="0" err="1"/>
              <a:t>havo</a:t>
            </a:r>
            <a:r>
              <a:rPr lang="de-DE" sz="800" dirty="0"/>
              <a:t> </a:t>
            </a:r>
            <a:r>
              <a:rPr lang="de-DE" sz="800" dirty="0" err="1"/>
              <a:t>loasor</a:t>
            </a:r>
            <a:r>
              <a:rPr lang="de-DE" sz="800" dirty="0"/>
              <a:t> </a:t>
            </a:r>
            <a:r>
              <a:rPr lang="de-DE" sz="800" dirty="0" err="1"/>
              <a:t>cakso</a:t>
            </a:r>
            <a:r>
              <a:rPr lang="de-DE" sz="800" dirty="0"/>
              <a:t> </a:t>
            </a:r>
            <a:r>
              <a:rPr lang="de-DE" sz="800" dirty="0" err="1"/>
              <a:t>tgu</a:t>
            </a:r>
            <a:r>
              <a:rPr lang="de-DE" sz="800" dirty="0"/>
              <a:t> </a:t>
            </a:r>
            <a:r>
              <a:rPr lang="de-DE" sz="800" dirty="0" err="1"/>
              <a:t>pwuructs</a:t>
            </a:r>
            <a:r>
              <a:rPr lang="de-DE" sz="800" dirty="0"/>
              <a:t> </a:t>
            </a:r>
            <a:r>
              <a:rPr lang="de-DE" sz="800" dirty="0" err="1"/>
              <a:t>tyu</a:t>
            </a:r>
            <a:r>
              <a:rPr lang="de-DE" sz="800" dirty="0"/>
              <a:t> </a:t>
            </a:r>
            <a:r>
              <a:rPr lang="de-DE" sz="800" dirty="0" err="1"/>
              <a:t>InfuBwain</a:t>
            </a:r>
            <a:r>
              <a:rPr lang="de-DE" sz="800" dirty="0"/>
              <a:t>, </a:t>
            </a:r>
            <a:r>
              <a:rPr lang="de-DE" sz="800" dirty="0" err="1"/>
              <a:t>ghu</a:t>
            </a:r>
            <a:r>
              <a:rPr lang="de-DE" sz="800" dirty="0"/>
              <a:t> </a:t>
            </a:r>
            <a:r>
              <a:rPr lang="de-DE" sz="800" dirty="0" err="1"/>
              <a:t>gill</a:t>
            </a:r>
            <a:r>
              <a:rPr lang="de-DE" sz="800" dirty="0"/>
              <a:t> </a:t>
            </a:r>
            <a:r>
              <a:rPr lang="de-DE" sz="800" dirty="0" err="1"/>
              <a:t>nug</a:t>
            </a:r>
            <a:r>
              <a:rPr lang="de-DE" sz="800" dirty="0"/>
              <a:t> </a:t>
            </a:r>
            <a:r>
              <a:rPr lang="de-DE" sz="800" dirty="0" err="1"/>
              <a:t>bo</a:t>
            </a:r>
            <a:r>
              <a:rPr lang="de-DE" sz="800" dirty="0"/>
              <a:t> </a:t>
            </a:r>
            <a:r>
              <a:rPr lang="de-DE" sz="800" dirty="0" err="1"/>
              <a:t>suloly</a:t>
            </a:r>
            <a:r>
              <a:rPr lang="de-DE" sz="800" dirty="0"/>
              <a:t> </a:t>
            </a:r>
            <a:r>
              <a:rPr lang="de-DE" sz="800" dirty="0" err="1"/>
              <a:t>sispunsiblo</a:t>
            </a:r>
            <a:r>
              <a:rPr lang="de-DE" sz="800" dirty="0"/>
              <a:t> </a:t>
            </a:r>
            <a:r>
              <a:rPr lang="de-DE" sz="800" dirty="0" err="1"/>
              <a:t>fuw</a:t>
            </a:r>
            <a:r>
              <a:rPr lang="de-DE" sz="800" dirty="0"/>
              <a:t> </a:t>
            </a:r>
            <a:r>
              <a:rPr lang="de-DE" sz="800" dirty="0" err="1"/>
              <a:t>cakiw</a:t>
            </a:r>
            <a:r>
              <a:rPr lang="de-DE" sz="800" dirty="0"/>
              <a:t> </a:t>
            </a:r>
            <a:r>
              <a:rPr lang="de-DE" sz="800" dirty="0" err="1"/>
              <a:t>salo</a:t>
            </a:r>
            <a:r>
              <a:rPr lang="de-DE" sz="800" dirty="0"/>
              <a:t> </a:t>
            </a:r>
            <a:r>
              <a:rPr lang="de-DE" sz="800" dirty="0" err="1"/>
              <a:t>anr</a:t>
            </a:r>
            <a:r>
              <a:rPr lang="de-DE" sz="800" dirty="0"/>
              <a:t> </a:t>
            </a:r>
            <a:r>
              <a:rPr lang="de-DE" sz="800" dirty="0" err="1"/>
              <a:t>ristwibutiun</a:t>
            </a:r>
            <a:r>
              <a:rPr lang="de-DE" sz="800" dirty="0"/>
              <a:t>. Hei </a:t>
            </a:r>
            <a:r>
              <a:rPr lang="de-DE" sz="800" dirty="0" err="1"/>
              <a:t>muk</a:t>
            </a:r>
            <a:r>
              <a:rPr lang="de-DE" sz="800" dirty="0"/>
              <a:t> </a:t>
            </a:r>
            <a:r>
              <a:rPr lang="de-DE" sz="800" dirty="0" err="1"/>
              <a:t>neme</a:t>
            </a:r>
            <a:r>
              <a:rPr lang="de-DE" sz="800" dirty="0"/>
              <a:t> </a:t>
            </a:r>
            <a:r>
              <a:rPr lang="de-DE" sz="800" dirty="0" err="1"/>
              <a:t>eis</a:t>
            </a:r>
            <a:r>
              <a:rPr lang="de-DE" sz="800" dirty="0"/>
              <a:t> </a:t>
            </a:r>
            <a:r>
              <a:rPr lang="de-DE" sz="800" dirty="0" err="1"/>
              <a:t>loppe</a:t>
            </a:r>
            <a:r>
              <a:rPr lang="de-DE" sz="800" dirty="0"/>
              <a:t>. </a:t>
            </a:r>
            <a:r>
              <a:rPr lang="de-DE" sz="800" dirty="0" err="1"/>
              <a:t>Treas</a:t>
            </a:r>
            <a:r>
              <a:rPr lang="de-DE" sz="800" dirty="0"/>
              <a:t> </a:t>
            </a:r>
            <a:r>
              <a:rPr lang="de-DE" sz="800" dirty="0" err="1"/>
              <a:t>em</a:t>
            </a:r>
            <a:r>
              <a:rPr lang="de-DE" sz="800" dirty="0"/>
              <a:t> </a:t>
            </a:r>
            <a:r>
              <a:rPr lang="de-DE" sz="800" dirty="0" err="1"/>
              <a:t>wankeing</a:t>
            </a:r>
            <a:r>
              <a:rPr lang="de-DE" sz="800" dirty="0"/>
              <a:t> </a:t>
            </a:r>
            <a:r>
              <a:rPr lang="de-DE" sz="800" dirty="0" err="1"/>
              <a:t>ont</a:t>
            </a:r>
            <a:r>
              <a:rPr lang="de-DE" sz="800" dirty="0"/>
              <a:t> </a:t>
            </a:r>
            <a:r>
              <a:rPr lang="de-DE" sz="800" dirty="0" err="1"/>
              <a:t>sime</a:t>
            </a:r>
            <a:r>
              <a:rPr lang="de-DE" sz="800" dirty="0"/>
              <a:t> </a:t>
            </a:r>
            <a:r>
              <a:rPr lang="de-DE" sz="800" dirty="0" err="1"/>
              <a:t>ploked</a:t>
            </a:r>
            <a:r>
              <a:rPr lang="de-DE" sz="800" dirty="0"/>
              <a:t> </a:t>
            </a:r>
            <a:r>
              <a:rPr lang="de-DE" sz="800" dirty="0" err="1"/>
              <a:t>peish</a:t>
            </a:r>
            <a:r>
              <a:rPr lang="de-DE" sz="800" dirty="0"/>
              <a:t> </a:t>
            </a:r>
            <a:r>
              <a:rPr lang="de-DE" sz="800" dirty="0" err="1"/>
              <a:t>rof</a:t>
            </a:r>
            <a:r>
              <a:rPr lang="de-DE" sz="800" dirty="0"/>
              <a:t> </a:t>
            </a:r>
            <a:r>
              <a:rPr lang="de-DE" sz="800" dirty="0" err="1"/>
              <a:t>phen</a:t>
            </a:r>
            <a:r>
              <a:rPr lang="de-DE" sz="800" dirty="0"/>
              <a:t> </a:t>
            </a:r>
            <a:r>
              <a:rPr lang="de-DE" sz="800" dirty="0" err="1"/>
              <a:t>sumbloat</a:t>
            </a:r>
            <a:r>
              <a:rPr lang="de-DE" sz="800" dirty="0"/>
              <a:t> </a:t>
            </a:r>
            <a:r>
              <a:rPr lang="de-DE" sz="800" dirty="0" err="1"/>
              <a:t>syug</a:t>
            </a:r>
            <a:r>
              <a:rPr lang="de-DE" sz="800" dirty="0"/>
              <a:t> si </a:t>
            </a:r>
            <a:r>
              <a:rPr lang="de-DE" sz="800" dirty="0" err="1"/>
              <a:t>phat</a:t>
            </a:r>
            <a:r>
              <a:rPr lang="de-DE" sz="800" dirty="0"/>
              <a:t> </a:t>
            </a:r>
            <a:r>
              <a:rPr lang="de-DE" sz="800" dirty="0" err="1"/>
              <a:t>phey</a:t>
            </a:r>
            <a:r>
              <a:rPr lang="de-DE" sz="800" dirty="0"/>
              <a:t> </a:t>
            </a:r>
            <a:r>
              <a:rPr lang="de-DE" sz="800" dirty="0" err="1"/>
              <a:t>gavet</a:t>
            </a:r>
            <a:r>
              <a:rPr lang="de-DE" sz="800" dirty="0"/>
              <a:t> </a:t>
            </a:r>
            <a:r>
              <a:rPr lang="de-DE" sz="800" dirty="0" err="1"/>
              <a:t>peish</a:t>
            </a:r>
            <a:r>
              <a:rPr lang="de-DE" sz="800" dirty="0"/>
              <a:t> </a:t>
            </a:r>
            <a:r>
              <a:rPr lang="de-DE" sz="800" dirty="0" err="1"/>
              <a:t>ta</a:t>
            </a:r>
            <a:r>
              <a:rPr lang="de-DE" sz="800" dirty="0"/>
              <a:t> </a:t>
            </a:r>
            <a:r>
              <a:rPr lang="de-DE" sz="800" dirty="0" err="1"/>
              <a:t>paat</a:t>
            </a:r>
            <a:r>
              <a:rPr lang="de-DE" sz="800" dirty="0"/>
              <a:t> ein </a:t>
            </a:r>
            <a:r>
              <a:rPr lang="de-DE" sz="800" dirty="0" err="1"/>
              <a:t>pheeir</a:t>
            </a:r>
            <a:r>
              <a:rPr lang="de-DE" sz="800" dirty="0"/>
              <a:t> </a:t>
            </a:r>
            <a:r>
              <a:rPr lang="de-DE" sz="800" dirty="0" err="1"/>
              <a:t>sumbloats</a:t>
            </a:r>
            <a:r>
              <a:rPr lang="de-DE" sz="800" dirty="0"/>
              <a:t>.</a:t>
            </a:r>
          </a:p>
          <a:p>
            <a:r>
              <a:rPr lang="de-DE" sz="800" dirty="0" err="1"/>
              <a:t>Excepteur</a:t>
            </a:r>
            <a:r>
              <a:rPr lang="de-DE" sz="800" dirty="0"/>
              <a:t> </a:t>
            </a:r>
            <a:r>
              <a:rPr lang="de-DE" sz="800" dirty="0" err="1"/>
              <a:t>sint</a:t>
            </a:r>
            <a:r>
              <a:rPr lang="de-DE" sz="800" dirty="0"/>
              <a:t> </a:t>
            </a:r>
            <a:r>
              <a:rPr lang="de-DE" sz="800" dirty="0" err="1"/>
              <a:t>occaecat</a:t>
            </a:r>
            <a:r>
              <a:rPr lang="de-DE" sz="800" dirty="0"/>
              <a:t> cupidatat non </a:t>
            </a:r>
            <a:r>
              <a:rPr lang="de-DE" sz="800" dirty="0" err="1"/>
              <a:t>proident</a:t>
            </a:r>
            <a:r>
              <a:rPr lang="de-DE" sz="800" dirty="0"/>
              <a:t>, </a:t>
            </a:r>
            <a:r>
              <a:rPr lang="de-DE" sz="800" dirty="0" err="1"/>
              <a:t>sunt</a:t>
            </a:r>
            <a:r>
              <a:rPr lang="de-DE" sz="800" dirty="0"/>
              <a:t> in culpa </a:t>
            </a:r>
            <a:r>
              <a:rPr lang="de-DE" sz="800" dirty="0" err="1"/>
              <a:t>qui</a:t>
            </a:r>
            <a:r>
              <a:rPr lang="de-DE" sz="800" dirty="0"/>
              <a:t> </a:t>
            </a:r>
            <a:r>
              <a:rPr lang="de-DE" sz="800" dirty="0" err="1"/>
              <a:t>officia</a:t>
            </a:r>
            <a:r>
              <a:rPr lang="de-DE" sz="800" dirty="0"/>
              <a:t> </a:t>
            </a:r>
            <a:r>
              <a:rPr lang="de-DE" sz="800" dirty="0" err="1"/>
              <a:t>deserunt</a:t>
            </a:r>
            <a:r>
              <a:rPr lang="de-DE" sz="800" dirty="0"/>
              <a:t> </a:t>
            </a:r>
            <a:r>
              <a:rPr lang="de-DE" sz="800" dirty="0" err="1"/>
              <a:t>mollit</a:t>
            </a:r>
            <a:r>
              <a:rPr lang="de-DE" sz="800" dirty="0"/>
              <a:t> </a:t>
            </a:r>
            <a:r>
              <a:rPr lang="de-DE" sz="800" dirty="0" err="1"/>
              <a:t>anim</a:t>
            </a:r>
            <a:r>
              <a:rPr lang="de-DE" sz="800" dirty="0"/>
              <a:t> </a:t>
            </a:r>
            <a:r>
              <a:rPr lang="de-DE" sz="800" dirty="0" err="1"/>
              <a:t>id</a:t>
            </a:r>
            <a:r>
              <a:rPr lang="de-DE" sz="800" dirty="0"/>
              <a:t> </a:t>
            </a:r>
            <a:r>
              <a:rPr lang="de-DE" sz="800" dirty="0" err="1"/>
              <a:t>est</a:t>
            </a:r>
            <a:r>
              <a:rPr lang="de-DE" sz="800" dirty="0"/>
              <a:t> </a:t>
            </a:r>
            <a:r>
              <a:rPr lang="de-DE" sz="800" dirty="0" err="1"/>
              <a:t>laborum</a:t>
            </a:r>
            <a:r>
              <a:rPr lang="de-DE" sz="800" dirty="0"/>
              <a:t> Et </a:t>
            </a:r>
            <a:r>
              <a:rPr lang="de-DE" sz="800" dirty="0" err="1"/>
              <a:t>harumd</a:t>
            </a:r>
            <a:r>
              <a:rPr lang="de-DE" sz="800" dirty="0"/>
              <a:t> und </a:t>
            </a:r>
            <a:r>
              <a:rPr lang="de-DE" sz="800" dirty="0" err="1"/>
              <a:t>lookum</a:t>
            </a:r>
            <a:r>
              <a:rPr lang="de-DE" sz="800" dirty="0"/>
              <a:t> like Greek </a:t>
            </a:r>
            <a:r>
              <a:rPr lang="de-DE" sz="800" dirty="0" err="1"/>
              <a:t>to</a:t>
            </a:r>
            <a:r>
              <a:rPr lang="de-DE" sz="800" dirty="0"/>
              <a:t> </a:t>
            </a:r>
            <a:r>
              <a:rPr lang="de-DE" sz="800" dirty="0" err="1"/>
              <a:t>me</a:t>
            </a:r>
            <a:r>
              <a:rPr lang="de-DE" sz="800" dirty="0"/>
              <a:t>, </a:t>
            </a:r>
            <a:r>
              <a:rPr lang="de-DE" sz="800" dirty="0" err="1"/>
              <a:t>dereud</a:t>
            </a:r>
            <a:r>
              <a:rPr lang="de-DE" sz="800" dirty="0"/>
              <a:t> </a:t>
            </a:r>
            <a:r>
              <a:rPr lang="de-DE" sz="800" dirty="0" err="1"/>
              <a:t>facilis</a:t>
            </a:r>
            <a:r>
              <a:rPr lang="de-DE" sz="800" dirty="0"/>
              <a:t> </a:t>
            </a:r>
            <a:r>
              <a:rPr lang="de-DE" sz="800" dirty="0" err="1"/>
              <a:t>est</a:t>
            </a:r>
            <a:r>
              <a:rPr lang="de-DE" sz="800" dirty="0"/>
              <a:t> er </a:t>
            </a:r>
            <a:r>
              <a:rPr lang="de-DE" sz="800" dirty="0" err="1"/>
              <a:t>expedit</a:t>
            </a:r>
            <a:r>
              <a:rPr lang="de-DE" sz="800" dirty="0"/>
              <a:t> </a:t>
            </a:r>
            <a:r>
              <a:rPr lang="de-DE" sz="800" dirty="0" err="1"/>
              <a:t>distinct</a:t>
            </a:r>
            <a:r>
              <a:rPr lang="de-DE" sz="800" dirty="0"/>
              <a:t>. Nam </a:t>
            </a:r>
            <a:r>
              <a:rPr lang="de-DE" sz="800" dirty="0" err="1"/>
              <a:t>liber</a:t>
            </a:r>
            <a:r>
              <a:rPr lang="de-DE" sz="800" dirty="0"/>
              <a:t> </a:t>
            </a:r>
            <a:r>
              <a:rPr lang="de-DE" sz="800" dirty="0" err="1"/>
              <a:t>te</a:t>
            </a:r>
            <a:r>
              <a:rPr lang="de-DE" sz="800" dirty="0"/>
              <a:t> </a:t>
            </a:r>
            <a:r>
              <a:rPr lang="de-DE" sz="800" dirty="0" err="1"/>
              <a:t>conscient</a:t>
            </a:r>
            <a:r>
              <a:rPr lang="de-DE" sz="800" dirty="0"/>
              <a:t> </a:t>
            </a:r>
            <a:r>
              <a:rPr lang="de-DE" sz="800" dirty="0" err="1"/>
              <a:t>to</a:t>
            </a:r>
            <a:r>
              <a:rPr lang="de-DE" sz="800" dirty="0"/>
              <a:t> </a:t>
            </a:r>
            <a:r>
              <a:rPr lang="de-DE" sz="800" dirty="0" err="1"/>
              <a:t>factor</a:t>
            </a:r>
            <a:r>
              <a:rPr lang="de-DE" sz="800" dirty="0"/>
              <a:t> </a:t>
            </a:r>
            <a:r>
              <a:rPr lang="de-DE" sz="800" dirty="0" err="1"/>
              <a:t>tum</a:t>
            </a:r>
            <a:r>
              <a:rPr lang="de-DE" sz="800" dirty="0"/>
              <a:t> </a:t>
            </a:r>
            <a:r>
              <a:rPr lang="de-DE" sz="800" dirty="0" err="1"/>
              <a:t>poen</a:t>
            </a:r>
            <a:r>
              <a:rPr lang="de-DE" sz="800" dirty="0"/>
              <a:t> </a:t>
            </a:r>
            <a:r>
              <a:rPr lang="de-DE" sz="800" dirty="0" err="1"/>
              <a:t>legum</a:t>
            </a:r>
            <a:r>
              <a:rPr lang="de-DE" sz="800" dirty="0"/>
              <a:t> </a:t>
            </a:r>
            <a:r>
              <a:rPr lang="de-DE" sz="800" dirty="0" err="1"/>
              <a:t>odioque</a:t>
            </a:r>
            <a:r>
              <a:rPr lang="de-DE" sz="800" dirty="0"/>
              <a:t> </a:t>
            </a:r>
            <a:r>
              <a:rPr lang="de-DE" sz="800" dirty="0" err="1"/>
              <a:t>civiuda</a:t>
            </a:r>
            <a:r>
              <a:rPr lang="de-DE" sz="800" dirty="0"/>
              <a:t>. Et </a:t>
            </a:r>
            <a:r>
              <a:rPr lang="de-DE" sz="800" dirty="0" err="1"/>
              <a:t>tam</a:t>
            </a:r>
            <a:r>
              <a:rPr lang="de-DE" sz="800" dirty="0"/>
              <a:t> </a:t>
            </a:r>
            <a:r>
              <a:rPr lang="de-DE" sz="800" dirty="0" err="1"/>
              <a:t>neque</a:t>
            </a:r>
            <a:r>
              <a:rPr lang="de-DE" sz="800" dirty="0"/>
              <a:t> </a:t>
            </a:r>
            <a:r>
              <a:rPr lang="de-DE" sz="800" dirty="0" err="1"/>
              <a:t>pecun</a:t>
            </a:r>
            <a:r>
              <a:rPr lang="de-DE" sz="800" dirty="0"/>
              <a:t> </a:t>
            </a:r>
            <a:r>
              <a:rPr lang="de-DE" sz="800" dirty="0" err="1"/>
              <a:t>modut</a:t>
            </a:r>
            <a:r>
              <a:rPr lang="de-DE" sz="800" dirty="0"/>
              <a:t> </a:t>
            </a:r>
            <a:r>
              <a:rPr lang="de-DE" sz="800" dirty="0" err="1"/>
              <a:t>est</a:t>
            </a:r>
            <a:r>
              <a:rPr lang="de-DE" sz="800" dirty="0"/>
              <a:t> </a:t>
            </a:r>
            <a:r>
              <a:rPr lang="de-DE" sz="800" dirty="0" err="1"/>
              <a:t>neque</a:t>
            </a:r>
            <a:r>
              <a:rPr lang="de-DE" sz="800" dirty="0"/>
              <a:t> </a:t>
            </a:r>
            <a:r>
              <a:rPr lang="de-DE" sz="800" dirty="0" err="1"/>
              <a:t>nonor</a:t>
            </a:r>
            <a:r>
              <a:rPr lang="de-DE" sz="800" dirty="0"/>
              <a:t> et </a:t>
            </a:r>
            <a:r>
              <a:rPr lang="de-DE" sz="800" dirty="0" err="1"/>
              <a:t>imper</a:t>
            </a:r>
            <a:r>
              <a:rPr lang="de-DE" sz="800" dirty="0"/>
              <a:t> </a:t>
            </a:r>
            <a:r>
              <a:rPr lang="de-DE" sz="800" dirty="0" err="1"/>
              <a:t>ned</a:t>
            </a:r>
            <a:r>
              <a:rPr lang="de-DE" sz="800" dirty="0"/>
              <a:t> </a:t>
            </a:r>
            <a:r>
              <a:rPr lang="de-DE" sz="800" dirty="0" err="1"/>
              <a:t>libidig</a:t>
            </a:r>
            <a:r>
              <a:rPr lang="de-DE" sz="800" dirty="0"/>
              <a:t> </a:t>
            </a:r>
            <a:r>
              <a:rPr lang="de-DE" sz="800" dirty="0" err="1"/>
              <a:t>met</a:t>
            </a:r>
            <a:r>
              <a:rPr lang="de-DE" sz="800" dirty="0"/>
              <a:t>, </a:t>
            </a:r>
            <a:r>
              <a:rPr lang="de-DE" sz="800" dirty="0" err="1"/>
              <a:t>consectetur</a:t>
            </a:r>
            <a:r>
              <a:rPr lang="de-DE" sz="800" dirty="0"/>
              <a:t> </a:t>
            </a:r>
            <a:r>
              <a:rPr lang="de-DE" sz="800" dirty="0" err="1"/>
              <a:t>adipiscing</a:t>
            </a:r>
            <a:r>
              <a:rPr lang="de-DE" sz="800" dirty="0"/>
              <a:t> </a:t>
            </a:r>
            <a:r>
              <a:rPr lang="de-DE" sz="800" dirty="0" err="1"/>
              <a:t>elit</a:t>
            </a:r>
            <a:r>
              <a:rPr lang="de-DE" sz="800" dirty="0"/>
              <a:t>, sed </a:t>
            </a:r>
            <a:r>
              <a:rPr lang="de-DE" sz="800" dirty="0" err="1"/>
              <a:t>ut</a:t>
            </a:r>
            <a:r>
              <a:rPr lang="de-DE" sz="800" dirty="0"/>
              <a:t> </a:t>
            </a:r>
            <a:r>
              <a:rPr lang="de-DE" sz="800" dirty="0" err="1"/>
              <a:t>labore</a:t>
            </a:r>
            <a:r>
              <a:rPr lang="de-DE" sz="800" dirty="0"/>
              <a:t> et </a:t>
            </a:r>
            <a:r>
              <a:rPr lang="de-DE" sz="800" dirty="0" err="1"/>
              <a:t>dolore</a:t>
            </a:r>
            <a:r>
              <a:rPr lang="de-DE" sz="800" dirty="0"/>
              <a:t> magna </a:t>
            </a:r>
            <a:r>
              <a:rPr lang="de-DE" sz="800" dirty="0" err="1"/>
              <a:t>aliquam</a:t>
            </a:r>
            <a:r>
              <a:rPr lang="de-DE" sz="800" dirty="0"/>
              <a:t> </a:t>
            </a:r>
            <a:r>
              <a:rPr lang="de-DE" sz="800" dirty="0" err="1"/>
              <a:t>makes</a:t>
            </a:r>
            <a:r>
              <a:rPr lang="de-DE" sz="800" dirty="0"/>
              <a:t> </a:t>
            </a:r>
            <a:r>
              <a:rPr lang="de-DE" sz="800" dirty="0" err="1"/>
              <a:t>one</a:t>
            </a:r>
            <a:r>
              <a:rPr lang="de-DE" sz="800" dirty="0"/>
              <a:t> </a:t>
            </a:r>
            <a:r>
              <a:rPr lang="de-DE" sz="800" dirty="0" err="1"/>
              <a:t>wonder</a:t>
            </a:r>
            <a:r>
              <a:rPr lang="de-DE" sz="800" dirty="0"/>
              <a:t> </a:t>
            </a:r>
            <a:r>
              <a:rPr lang="de-DE" sz="800" dirty="0" err="1"/>
              <a:t>who</a:t>
            </a:r>
            <a:r>
              <a:rPr lang="de-DE" sz="800" dirty="0"/>
              <a:t> </a:t>
            </a:r>
            <a:r>
              <a:rPr lang="de-DE" sz="800" dirty="0" err="1"/>
              <a:t>would</a:t>
            </a:r>
            <a:r>
              <a:rPr lang="de-DE" sz="800" dirty="0"/>
              <a:t> </a:t>
            </a:r>
            <a:r>
              <a:rPr lang="de-DE" sz="800" dirty="0" err="1"/>
              <a:t>ever</a:t>
            </a:r>
            <a:r>
              <a:rPr lang="de-DE" sz="800" dirty="0"/>
              <a:t> </a:t>
            </a:r>
            <a:r>
              <a:rPr lang="de-DE" sz="800" dirty="0" err="1"/>
              <a:t>read</a:t>
            </a:r>
            <a:r>
              <a:rPr lang="de-DE" sz="800" dirty="0"/>
              <a:t> </a:t>
            </a:r>
            <a:r>
              <a:rPr lang="de-DE" sz="800" dirty="0" err="1"/>
              <a:t>this</a:t>
            </a:r>
            <a:r>
              <a:rPr lang="de-DE" sz="800" dirty="0"/>
              <a:t> </a:t>
            </a:r>
            <a:r>
              <a:rPr lang="de-DE" sz="800" dirty="0" err="1"/>
              <a:t>stuff</a:t>
            </a:r>
            <a:r>
              <a:rPr lang="de-DE" sz="800" dirty="0"/>
              <a:t>? Bis </a:t>
            </a:r>
            <a:r>
              <a:rPr lang="de-DE" sz="800" dirty="0" err="1"/>
              <a:t>nostrud</a:t>
            </a:r>
            <a:r>
              <a:rPr lang="de-DE" sz="800" dirty="0"/>
              <a:t> </a:t>
            </a:r>
            <a:r>
              <a:rPr lang="de-DE" sz="800" dirty="0" err="1"/>
              <a:t>exercitation</a:t>
            </a:r>
            <a:r>
              <a:rPr lang="de-DE" sz="800" dirty="0"/>
              <a:t> </a:t>
            </a:r>
            <a:r>
              <a:rPr lang="de-DE" sz="800" dirty="0" err="1"/>
              <a:t>ullam</a:t>
            </a:r>
            <a:r>
              <a:rPr lang="de-DE" sz="800" dirty="0"/>
              <a:t> </a:t>
            </a:r>
            <a:r>
              <a:rPr lang="de-DE" sz="800" dirty="0" err="1"/>
              <a:t>mmodo</a:t>
            </a:r>
            <a:r>
              <a:rPr lang="de-DE" sz="800" dirty="0"/>
              <a:t> </a:t>
            </a:r>
            <a:r>
              <a:rPr lang="de-DE" sz="800" dirty="0" err="1"/>
              <a:t>consequet</a:t>
            </a:r>
            <a:r>
              <a:rPr lang="de-DE" sz="800" dirty="0"/>
              <a:t>. Duis </a:t>
            </a:r>
            <a:r>
              <a:rPr lang="de-DE" sz="800" dirty="0" err="1"/>
              <a:t>aute</a:t>
            </a:r>
            <a:r>
              <a:rPr lang="de-DE" sz="800" dirty="0"/>
              <a:t> in </a:t>
            </a:r>
            <a:r>
              <a:rPr lang="de-DE" sz="800" dirty="0" err="1"/>
              <a:t>voluptate</a:t>
            </a:r>
            <a:r>
              <a:rPr lang="de-DE" sz="800" dirty="0"/>
              <a:t> </a:t>
            </a:r>
            <a:r>
              <a:rPr lang="de-DE" sz="800" dirty="0" err="1"/>
              <a:t>velit</a:t>
            </a:r>
            <a:r>
              <a:rPr lang="de-DE" sz="800" dirty="0"/>
              <a:t> esse </a:t>
            </a:r>
            <a:r>
              <a:rPr lang="de-DE" sz="800" dirty="0" err="1"/>
              <a:t>cillum</a:t>
            </a:r>
            <a:r>
              <a:rPr lang="de-DE" sz="800" dirty="0"/>
              <a:t> </a:t>
            </a:r>
            <a:r>
              <a:rPr lang="de-DE" sz="800" dirty="0" err="1"/>
              <a:t>dolore</a:t>
            </a:r>
            <a:r>
              <a:rPr lang="de-DE" sz="800" dirty="0"/>
              <a:t> </a:t>
            </a:r>
            <a:r>
              <a:rPr lang="de-DE" sz="800" dirty="0" err="1"/>
              <a:t>eu</a:t>
            </a:r>
            <a:r>
              <a:rPr lang="de-DE" sz="800" dirty="0"/>
              <a:t> </a:t>
            </a:r>
            <a:r>
              <a:rPr lang="de-DE" sz="800" dirty="0" err="1"/>
              <a:t>fugiat</a:t>
            </a:r>
            <a:r>
              <a:rPr lang="de-DE" sz="800" dirty="0"/>
              <a:t> </a:t>
            </a:r>
            <a:r>
              <a:rPr lang="de-DE" sz="800" dirty="0" err="1"/>
              <a:t>nulla</a:t>
            </a:r>
            <a:r>
              <a:rPr lang="de-DE" sz="800" dirty="0"/>
              <a:t> </a:t>
            </a:r>
            <a:r>
              <a:rPr lang="de-DE" sz="800" dirty="0" err="1"/>
              <a:t>pariatur</a:t>
            </a:r>
            <a:r>
              <a:rPr lang="de-DE" sz="800" dirty="0"/>
              <a:t>. At </a:t>
            </a:r>
            <a:r>
              <a:rPr lang="de-DE" sz="800" dirty="0" err="1"/>
              <a:t>vver</a:t>
            </a:r>
            <a:r>
              <a:rPr lang="de-DE" sz="800" dirty="0"/>
              <a:t> </a:t>
            </a:r>
            <a:r>
              <a:rPr lang="de-DE" sz="800" dirty="0" err="1"/>
              <a:t>eos</a:t>
            </a:r>
            <a:r>
              <a:rPr lang="de-DE" sz="800" dirty="0"/>
              <a:t> et </a:t>
            </a:r>
            <a:r>
              <a:rPr lang="de-DE" sz="800" dirty="0" err="1"/>
              <a:t>accusam</a:t>
            </a:r>
            <a:r>
              <a:rPr lang="de-DE" sz="800" dirty="0"/>
              <a:t> </a:t>
            </a:r>
            <a:r>
              <a:rPr lang="de-DE" sz="800" dirty="0" err="1"/>
              <a:t>dignissum</a:t>
            </a:r>
            <a:r>
              <a:rPr lang="de-DE" sz="800" dirty="0"/>
              <a:t> </a:t>
            </a:r>
            <a:r>
              <a:rPr lang="de-DE" sz="800" dirty="0" err="1"/>
              <a:t>qui</a:t>
            </a:r>
            <a:r>
              <a:rPr lang="de-DE" sz="800" dirty="0"/>
              <a:t> </a:t>
            </a:r>
            <a:r>
              <a:rPr lang="de-DE" sz="800" dirty="0" err="1"/>
              <a:t>blandit</a:t>
            </a:r>
            <a:r>
              <a:rPr lang="de-DE" sz="800" dirty="0"/>
              <a:t> </a:t>
            </a:r>
            <a:r>
              <a:rPr lang="de-DE" sz="800" dirty="0" err="1"/>
              <a:t>est</a:t>
            </a:r>
            <a:r>
              <a:rPr lang="de-DE" sz="800" dirty="0"/>
              <a:t> </a:t>
            </a:r>
            <a:r>
              <a:rPr lang="de-DE" sz="800" dirty="0" err="1"/>
              <a:t>praesent</a:t>
            </a:r>
            <a:r>
              <a:rPr lang="de-DE" sz="800" dirty="0"/>
              <a:t> </a:t>
            </a:r>
            <a:r>
              <a:rPr lang="de-DE" sz="800" dirty="0" err="1"/>
              <a:t>luptatum</a:t>
            </a:r>
            <a:r>
              <a:rPr lang="de-DE" sz="800" dirty="0"/>
              <a:t> </a:t>
            </a:r>
            <a:r>
              <a:rPr lang="de-DE" sz="800" dirty="0" err="1"/>
              <a:t>delenit</a:t>
            </a:r>
            <a:r>
              <a:rPr lang="de-DE" sz="800" dirty="0"/>
              <a:t> </a:t>
            </a:r>
            <a:r>
              <a:rPr lang="de-DE" sz="800" dirty="0" err="1"/>
              <a:t>aigue</a:t>
            </a:r>
            <a:r>
              <a:rPr lang="de-DE" sz="800" dirty="0"/>
              <a:t> </a:t>
            </a:r>
            <a:r>
              <a:rPr lang="de-DE" sz="800" dirty="0" err="1"/>
              <a:t>excepteur</a:t>
            </a:r>
            <a:r>
              <a:rPr lang="de-DE" sz="800" dirty="0"/>
              <a:t> </a:t>
            </a:r>
            <a:r>
              <a:rPr lang="de-DE" sz="800" dirty="0" err="1"/>
              <a:t>sint</a:t>
            </a:r>
            <a:r>
              <a:rPr lang="de-DE" sz="800" dirty="0"/>
              <a:t> </a:t>
            </a:r>
            <a:r>
              <a:rPr lang="de-DE" sz="800" dirty="0" err="1"/>
              <a:t>occae</a:t>
            </a:r>
            <a:r>
              <a:rPr lang="de-DE" sz="800" dirty="0"/>
              <a:t>. </a:t>
            </a:r>
          </a:p>
          <a:p>
            <a:endParaRPr lang="de-DE" sz="800" dirty="0"/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770E638A-D8E1-4ED6-9B2A-EF24E7437F23}"/>
              </a:ext>
            </a:extLst>
          </p:cNvPr>
          <p:cNvSpPr txBox="1"/>
          <p:nvPr/>
        </p:nvSpPr>
        <p:spPr>
          <a:xfrm>
            <a:off x="8944757" y="1141104"/>
            <a:ext cx="2742419" cy="5323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de-DE" sz="800" dirty="0"/>
              <a:t>Duis </a:t>
            </a:r>
            <a:r>
              <a:rPr lang="de-DE" sz="800" dirty="0" err="1"/>
              <a:t>aute</a:t>
            </a:r>
            <a:r>
              <a:rPr lang="de-DE" sz="800" dirty="0"/>
              <a:t> </a:t>
            </a:r>
            <a:r>
              <a:rPr lang="de-DE" sz="800" dirty="0" err="1"/>
              <a:t>irure</a:t>
            </a:r>
            <a:r>
              <a:rPr lang="de-DE" sz="800" dirty="0"/>
              <a:t> </a:t>
            </a:r>
            <a:r>
              <a:rPr lang="de-DE" sz="800" dirty="0" err="1"/>
              <a:t>dolor</a:t>
            </a:r>
            <a:r>
              <a:rPr lang="de-DE" sz="800" dirty="0"/>
              <a:t> in </a:t>
            </a:r>
            <a:r>
              <a:rPr lang="de-DE" sz="800" dirty="0" err="1"/>
              <a:t>reprehenderit</a:t>
            </a:r>
            <a:r>
              <a:rPr lang="de-DE" sz="800" dirty="0"/>
              <a:t> in </a:t>
            </a:r>
            <a:r>
              <a:rPr lang="de-DE" sz="800" dirty="0" err="1"/>
              <a:t>voluptate</a:t>
            </a:r>
            <a:r>
              <a:rPr lang="de-DE" sz="800" dirty="0"/>
              <a:t> </a:t>
            </a:r>
            <a:r>
              <a:rPr lang="de-DE" sz="800" dirty="0" err="1"/>
              <a:t>velit</a:t>
            </a:r>
            <a:r>
              <a:rPr lang="de-DE" sz="800" dirty="0"/>
              <a:t> esse </a:t>
            </a:r>
            <a:r>
              <a:rPr lang="de-DE" sz="800" dirty="0" err="1"/>
              <a:t>molestaie</a:t>
            </a:r>
            <a:r>
              <a:rPr lang="de-DE" sz="800" dirty="0"/>
              <a:t> </a:t>
            </a:r>
            <a:r>
              <a:rPr lang="de-DE" sz="800" dirty="0" err="1"/>
              <a:t>cillum</a:t>
            </a:r>
            <a:r>
              <a:rPr lang="de-DE" sz="800" dirty="0"/>
              <a:t>. Tia non ob </a:t>
            </a:r>
            <a:r>
              <a:rPr lang="de-DE" sz="800" dirty="0" err="1"/>
              <a:t>ea</a:t>
            </a:r>
            <a:r>
              <a:rPr lang="de-DE" sz="800" dirty="0"/>
              <a:t> </a:t>
            </a:r>
            <a:r>
              <a:rPr lang="de-DE" sz="800" dirty="0" err="1"/>
              <a:t>soluad</a:t>
            </a:r>
            <a:r>
              <a:rPr lang="de-DE" sz="800" dirty="0"/>
              <a:t> </a:t>
            </a:r>
            <a:r>
              <a:rPr lang="de-DE" sz="800" dirty="0" err="1"/>
              <a:t>incommod</a:t>
            </a:r>
            <a:r>
              <a:rPr lang="de-DE" sz="800" dirty="0"/>
              <a:t> </a:t>
            </a:r>
            <a:r>
              <a:rPr lang="de-DE" sz="800" dirty="0" err="1"/>
              <a:t>quae</a:t>
            </a:r>
            <a:r>
              <a:rPr lang="de-DE" sz="800" dirty="0"/>
              <a:t> </a:t>
            </a:r>
            <a:r>
              <a:rPr lang="de-DE" sz="800" dirty="0" err="1"/>
              <a:t>egen</a:t>
            </a:r>
            <a:r>
              <a:rPr lang="de-DE" sz="800" dirty="0"/>
              <a:t> </a:t>
            </a:r>
            <a:r>
              <a:rPr lang="de-DE" sz="800" dirty="0" err="1"/>
              <a:t>ium</a:t>
            </a:r>
            <a:r>
              <a:rPr lang="de-DE" sz="800" dirty="0"/>
              <a:t> </a:t>
            </a:r>
            <a:r>
              <a:rPr lang="de-DE" sz="800" dirty="0" err="1"/>
              <a:t>improb</a:t>
            </a:r>
            <a:r>
              <a:rPr lang="de-DE" sz="800" dirty="0"/>
              <a:t> </a:t>
            </a:r>
            <a:r>
              <a:rPr lang="de-DE" sz="800" dirty="0" err="1"/>
              <a:t>fugiend</a:t>
            </a:r>
            <a:r>
              <a:rPr lang="de-DE" sz="800" dirty="0"/>
              <a:t>. </a:t>
            </a:r>
            <a:r>
              <a:rPr lang="de-DE" sz="800" dirty="0" err="1"/>
              <a:t>Officia</a:t>
            </a:r>
            <a:r>
              <a:rPr lang="de-DE" sz="800" dirty="0"/>
              <a:t> </a:t>
            </a:r>
            <a:r>
              <a:rPr lang="de-DE" sz="800" dirty="0" err="1"/>
              <a:t>deserunt</a:t>
            </a:r>
            <a:r>
              <a:rPr lang="de-DE" sz="800" dirty="0"/>
              <a:t> </a:t>
            </a:r>
            <a:r>
              <a:rPr lang="de-DE" sz="800" dirty="0" err="1"/>
              <a:t>mollit</a:t>
            </a:r>
            <a:r>
              <a:rPr lang="de-DE" sz="800" dirty="0"/>
              <a:t> </a:t>
            </a:r>
            <a:r>
              <a:rPr lang="de-DE" sz="800" dirty="0" err="1"/>
              <a:t>anim</a:t>
            </a:r>
            <a:r>
              <a:rPr lang="de-DE" sz="800" dirty="0"/>
              <a:t> </a:t>
            </a:r>
            <a:r>
              <a:rPr lang="de-DE" sz="800" dirty="0" err="1"/>
              <a:t>id</a:t>
            </a:r>
            <a:r>
              <a:rPr lang="de-DE" sz="800" dirty="0"/>
              <a:t> </a:t>
            </a:r>
            <a:r>
              <a:rPr lang="de-DE" sz="800" dirty="0" err="1"/>
              <a:t>est</a:t>
            </a:r>
            <a:r>
              <a:rPr lang="de-DE" sz="800" dirty="0"/>
              <a:t> </a:t>
            </a:r>
            <a:r>
              <a:rPr lang="de-DE" sz="800" dirty="0" err="1"/>
              <a:t>laborum</a:t>
            </a:r>
            <a:r>
              <a:rPr lang="de-DE" sz="800" dirty="0"/>
              <a:t> Et </a:t>
            </a:r>
            <a:r>
              <a:rPr lang="de-DE" sz="800" dirty="0" err="1"/>
              <a:t>harumd</a:t>
            </a:r>
            <a:r>
              <a:rPr lang="de-DE" sz="800" dirty="0"/>
              <a:t> </a:t>
            </a:r>
            <a:r>
              <a:rPr lang="de-DE" sz="800" dirty="0" err="1"/>
              <a:t>dereud</a:t>
            </a:r>
            <a:r>
              <a:rPr lang="de-DE" sz="800" dirty="0"/>
              <a:t> </a:t>
            </a:r>
            <a:r>
              <a:rPr lang="de-DE" sz="800" dirty="0" err="1"/>
              <a:t>facilis</a:t>
            </a:r>
            <a:r>
              <a:rPr lang="de-DE" sz="800" dirty="0"/>
              <a:t> </a:t>
            </a:r>
            <a:r>
              <a:rPr lang="de-DE" sz="800" dirty="0" err="1"/>
              <a:t>est</a:t>
            </a:r>
            <a:r>
              <a:rPr lang="de-DE" sz="800" dirty="0"/>
              <a:t> er </a:t>
            </a:r>
            <a:r>
              <a:rPr lang="de-DE" sz="800" dirty="0" err="1"/>
              <a:t>expedit</a:t>
            </a:r>
            <a:r>
              <a:rPr lang="de-DE" sz="800" dirty="0"/>
              <a:t> </a:t>
            </a:r>
            <a:r>
              <a:rPr lang="de-DE" sz="800" dirty="0" err="1"/>
              <a:t>distinct</a:t>
            </a:r>
            <a:r>
              <a:rPr lang="de-DE" sz="800" dirty="0"/>
              <a:t>. </a:t>
            </a:r>
            <a:r>
              <a:rPr lang="de-DE" sz="800" dirty="0" err="1"/>
              <a:t>Neque</a:t>
            </a:r>
            <a:r>
              <a:rPr lang="de-DE" sz="800" dirty="0"/>
              <a:t> </a:t>
            </a:r>
            <a:r>
              <a:rPr lang="de-DE" sz="800" dirty="0" err="1"/>
              <a:t>pecun</a:t>
            </a:r>
            <a:r>
              <a:rPr lang="de-DE" sz="800" dirty="0"/>
              <a:t> </a:t>
            </a:r>
            <a:r>
              <a:rPr lang="de-DE" sz="800" dirty="0" err="1"/>
              <a:t>modut</a:t>
            </a:r>
            <a:r>
              <a:rPr lang="de-DE" sz="800" dirty="0"/>
              <a:t> </a:t>
            </a:r>
            <a:r>
              <a:rPr lang="de-DE" sz="800" dirty="0" err="1"/>
              <a:t>est</a:t>
            </a:r>
            <a:r>
              <a:rPr lang="de-DE" sz="800" dirty="0"/>
              <a:t> </a:t>
            </a:r>
            <a:r>
              <a:rPr lang="de-DE" sz="800" dirty="0" err="1"/>
              <a:t>neque</a:t>
            </a:r>
            <a:r>
              <a:rPr lang="de-DE" sz="800" dirty="0"/>
              <a:t> </a:t>
            </a:r>
            <a:r>
              <a:rPr lang="de-DE" sz="800" dirty="0" err="1"/>
              <a:t>nonor</a:t>
            </a:r>
            <a:r>
              <a:rPr lang="de-DE" sz="800" dirty="0"/>
              <a:t> et </a:t>
            </a:r>
            <a:r>
              <a:rPr lang="de-DE" sz="800" dirty="0" err="1"/>
              <a:t>imper</a:t>
            </a:r>
            <a:r>
              <a:rPr lang="de-DE" sz="800" dirty="0"/>
              <a:t> </a:t>
            </a:r>
            <a:r>
              <a:rPr lang="de-DE" sz="800" dirty="0" err="1"/>
              <a:t>ned</a:t>
            </a:r>
            <a:r>
              <a:rPr lang="de-DE" sz="800" dirty="0"/>
              <a:t> </a:t>
            </a:r>
            <a:r>
              <a:rPr lang="de-DE" sz="800" dirty="0" err="1"/>
              <a:t>libidig</a:t>
            </a:r>
            <a:r>
              <a:rPr lang="de-DE" sz="800" dirty="0"/>
              <a:t> </a:t>
            </a:r>
            <a:r>
              <a:rPr lang="de-DE" sz="800" dirty="0" err="1"/>
              <a:t>met</a:t>
            </a:r>
            <a:r>
              <a:rPr lang="de-DE" sz="800" dirty="0"/>
              <a:t>, </a:t>
            </a:r>
            <a:r>
              <a:rPr lang="de-DE" sz="800" dirty="0" err="1"/>
              <a:t>consectetur</a:t>
            </a:r>
            <a:r>
              <a:rPr lang="de-DE" sz="800" dirty="0"/>
              <a:t> </a:t>
            </a:r>
            <a:r>
              <a:rPr lang="de-DE" sz="800" dirty="0" err="1"/>
              <a:t>adipiscing</a:t>
            </a:r>
            <a:r>
              <a:rPr lang="de-DE" sz="800" dirty="0"/>
              <a:t> </a:t>
            </a:r>
            <a:r>
              <a:rPr lang="de-DE" sz="800" dirty="0" err="1"/>
              <a:t>elit</a:t>
            </a:r>
            <a:r>
              <a:rPr lang="de-DE" sz="800" dirty="0"/>
              <a:t>, sed </a:t>
            </a:r>
            <a:r>
              <a:rPr lang="de-DE" sz="800" dirty="0" err="1"/>
              <a:t>ut</a:t>
            </a:r>
            <a:r>
              <a:rPr lang="de-DE" sz="800" dirty="0"/>
              <a:t> </a:t>
            </a:r>
            <a:r>
              <a:rPr lang="de-DE" sz="800" dirty="0" err="1"/>
              <a:t>labore</a:t>
            </a:r>
            <a:r>
              <a:rPr lang="de-DE" sz="800" dirty="0"/>
              <a:t> et </a:t>
            </a:r>
            <a:r>
              <a:rPr lang="de-DE" sz="800" dirty="0" err="1"/>
              <a:t>dolore</a:t>
            </a:r>
            <a:r>
              <a:rPr lang="de-DE" sz="800" dirty="0"/>
              <a:t> magna </a:t>
            </a:r>
            <a:r>
              <a:rPr lang="de-DE" sz="800" dirty="0" err="1"/>
              <a:t>aliquam</a:t>
            </a:r>
            <a:r>
              <a:rPr lang="de-DE" sz="800" dirty="0"/>
              <a:t> </a:t>
            </a:r>
            <a:r>
              <a:rPr lang="de-DE" sz="800" dirty="0" err="1"/>
              <a:t>is</a:t>
            </a:r>
            <a:r>
              <a:rPr lang="de-DE" sz="800" dirty="0"/>
              <a:t> </a:t>
            </a:r>
            <a:r>
              <a:rPr lang="de-DE" sz="800" dirty="0" err="1"/>
              <a:t>nostrud</a:t>
            </a:r>
            <a:r>
              <a:rPr lang="de-DE" sz="800" dirty="0"/>
              <a:t> </a:t>
            </a:r>
            <a:r>
              <a:rPr lang="de-DE" sz="800" dirty="0" err="1"/>
              <a:t>exercitation</a:t>
            </a:r>
            <a:r>
              <a:rPr lang="de-DE" sz="800" dirty="0"/>
              <a:t> </a:t>
            </a:r>
            <a:r>
              <a:rPr lang="de-DE" sz="800" dirty="0" err="1"/>
              <a:t>ullam</a:t>
            </a:r>
            <a:r>
              <a:rPr lang="de-DE" sz="800" dirty="0"/>
              <a:t> </a:t>
            </a:r>
            <a:r>
              <a:rPr lang="de-DE" sz="800" dirty="0" err="1"/>
              <a:t>mmodo</a:t>
            </a:r>
            <a:r>
              <a:rPr lang="de-DE" sz="800" dirty="0"/>
              <a:t> </a:t>
            </a:r>
            <a:r>
              <a:rPr lang="de-DE" sz="800" dirty="0" err="1"/>
              <a:t>consequet</a:t>
            </a:r>
            <a:r>
              <a:rPr lang="de-DE" sz="800" dirty="0"/>
              <a:t>. </a:t>
            </a:r>
          </a:p>
          <a:p>
            <a:r>
              <a:rPr lang="de-DE" sz="800" dirty="0" err="1"/>
              <a:t>hawers</a:t>
            </a:r>
            <a:r>
              <a:rPr lang="de-DE" sz="800" dirty="0"/>
              <a:t>, </a:t>
            </a:r>
            <a:r>
              <a:rPr lang="de-DE" sz="800" dirty="0" err="1"/>
              <a:t>eit</a:t>
            </a:r>
            <a:r>
              <a:rPr lang="de-DE" sz="800" dirty="0"/>
              <a:t> </a:t>
            </a:r>
            <a:r>
              <a:rPr lang="de-DE" sz="800" dirty="0" err="1"/>
              <a:t>yaggles</a:t>
            </a:r>
            <a:r>
              <a:rPr lang="de-DE" sz="800" dirty="0"/>
              <a:t> </a:t>
            </a:r>
            <a:r>
              <a:rPr lang="de-DE" sz="800" dirty="0" err="1"/>
              <a:t>orn</a:t>
            </a:r>
            <a:r>
              <a:rPr lang="de-DE" sz="800" dirty="0"/>
              <a:t> </a:t>
            </a:r>
            <a:r>
              <a:rPr lang="de-DE" sz="800" dirty="0" err="1"/>
              <a:t>ti</a:t>
            </a:r>
            <a:r>
              <a:rPr lang="de-DE" sz="800" dirty="0"/>
              <a:t> </a:t>
            </a:r>
            <a:r>
              <a:rPr lang="de-DE" sz="800" dirty="0" err="1"/>
              <a:t>sumbloat</a:t>
            </a:r>
            <a:r>
              <a:rPr lang="de-DE" sz="800" dirty="0"/>
              <a:t> </a:t>
            </a:r>
            <a:r>
              <a:rPr lang="de-DE" sz="800" dirty="0" err="1"/>
              <a:t>alohe</a:t>
            </a:r>
            <a:r>
              <a:rPr lang="de-DE" sz="800" dirty="0"/>
              <a:t> </a:t>
            </a:r>
            <a:r>
              <a:rPr lang="de-DE" sz="800" dirty="0" err="1"/>
              <a:t>plok</a:t>
            </a:r>
            <a:r>
              <a:rPr lang="de-DE" sz="800" dirty="0"/>
              <a:t>. Su </a:t>
            </a:r>
            <a:r>
              <a:rPr lang="de-DE" sz="800" dirty="0" err="1"/>
              <a:t>havo</a:t>
            </a:r>
            <a:r>
              <a:rPr lang="de-DE" sz="800" dirty="0"/>
              <a:t> </a:t>
            </a:r>
            <a:r>
              <a:rPr lang="de-DE" sz="800" dirty="0" err="1"/>
              <a:t>loasor</a:t>
            </a:r>
            <a:r>
              <a:rPr lang="de-DE" sz="800" dirty="0"/>
              <a:t> </a:t>
            </a:r>
            <a:r>
              <a:rPr lang="de-DE" sz="800" dirty="0" err="1"/>
              <a:t>cakso</a:t>
            </a:r>
            <a:r>
              <a:rPr lang="de-DE" sz="800" dirty="0"/>
              <a:t> </a:t>
            </a:r>
            <a:r>
              <a:rPr lang="de-DE" sz="800" dirty="0" err="1"/>
              <a:t>tgu</a:t>
            </a:r>
            <a:r>
              <a:rPr lang="de-DE" sz="800" dirty="0"/>
              <a:t> </a:t>
            </a:r>
            <a:r>
              <a:rPr lang="de-DE" sz="800" dirty="0" err="1"/>
              <a:t>pwuructs</a:t>
            </a:r>
            <a:r>
              <a:rPr lang="de-DE" sz="800" dirty="0"/>
              <a:t> </a:t>
            </a:r>
            <a:r>
              <a:rPr lang="de-DE" sz="800" dirty="0" err="1"/>
              <a:t>tyu</a:t>
            </a:r>
            <a:r>
              <a:rPr lang="de-DE" sz="800" dirty="0"/>
              <a:t> </a:t>
            </a:r>
            <a:r>
              <a:rPr lang="de-DE" sz="800" dirty="0" err="1"/>
              <a:t>InfuBwain</a:t>
            </a:r>
            <a:r>
              <a:rPr lang="de-DE" sz="800" dirty="0"/>
              <a:t>, </a:t>
            </a:r>
            <a:r>
              <a:rPr lang="de-DE" sz="800" dirty="0" err="1"/>
              <a:t>ghu</a:t>
            </a:r>
            <a:r>
              <a:rPr lang="de-DE" sz="800" dirty="0"/>
              <a:t> </a:t>
            </a:r>
            <a:r>
              <a:rPr lang="de-DE" sz="800" dirty="0" err="1"/>
              <a:t>gill</a:t>
            </a:r>
            <a:r>
              <a:rPr lang="de-DE" sz="800" dirty="0"/>
              <a:t> </a:t>
            </a:r>
            <a:r>
              <a:rPr lang="de-DE" sz="800" dirty="0" err="1"/>
              <a:t>nug</a:t>
            </a:r>
            <a:r>
              <a:rPr lang="de-DE" sz="800" dirty="0"/>
              <a:t> </a:t>
            </a:r>
            <a:r>
              <a:rPr lang="de-DE" sz="800" dirty="0" err="1"/>
              <a:t>bo</a:t>
            </a:r>
            <a:r>
              <a:rPr lang="de-DE" sz="800" dirty="0"/>
              <a:t> </a:t>
            </a:r>
            <a:r>
              <a:rPr lang="de-DE" sz="800" dirty="0" err="1"/>
              <a:t>suloly</a:t>
            </a:r>
            <a:r>
              <a:rPr lang="de-DE" sz="800" dirty="0"/>
              <a:t> </a:t>
            </a:r>
            <a:r>
              <a:rPr lang="de-DE" sz="800" dirty="0" err="1"/>
              <a:t>sispunsiblo</a:t>
            </a:r>
            <a:r>
              <a:rPr lang="de-DE" sz="800" dirty="0"/>
              <a:t> </a:t>
            </a:r>
            <a:r>
              <a:rPr lang="de-DE" sz="800" dirty="0" err="1"/>
              <a:t>fuw</a:t>
            </a:r>
            <a:r>
              <a:rPr lang="de-DE" sz="800" dirty="0"/>
              <a:t> </a:t>
            </a:r>
            <a:r>
              <a:rPr lang="de-DE" sz="800" dirty="0" err="1"/>
              <a:t>cakiw</a:t>
            </a:r>
            <a:r>
              <a:rPr lang="de-DE" sz="800" dirty="0"/>
              <a:t> </a:t>
            </a:r>
            <a:r>
              <a:rPr lang="de-DE" sz="800" dirty="0" err="1"/>
              <a:t>salo</a:t>
            </a:r>
            <a:r>
              <a:rPr lang="de-DE" sz="800" dirty="0"/>
              <a:t> </a:t>
            </a:r>
            <a:r>
              <a:rPr lang="de-DE" sz="800" dirty="0" err="1"/>
              <a:t>anr</a:t>
            </a:r>
            <a:r>
              <a:rPr lang="de-DE" sz="800" dirty="0"/>
              <a:t> </a:t>
            </a:r>
            <a:r>
              <a:rPr lang="de-DE" sz="800" dirty="0" err="1"/>
              <a:t>ristwibutiun</a:t>
            </a:r>
            <a:r>
              <a:rPr lang="de-DE" sz="800" dirty="0"/>
              <a:t>. Hei </a:t>
            </a:r>
            <a:r>
              <a:rPr lang="de-DE" sz="800" dirty="0" err="1"/>
              <a:t>muk</a:t>
            </a:r>
            <a:r>
              <a:rPr lang="de-DE" sz="800" dirty="0"/>
              <a:t> </a:t>
            </a:r>
            <a:r>
              <a:rPr lang="de-DE" sz="800" dirty="0" err="1"/>
              <a:t>neme</a:t>
            </a:r>
            <a:r>
              <a:rPr lang="de-DE" sz="800" dirty="0"/>
              <a:t> </a:t>
            </a:r>
            <a:r>
              <a:rPr lang="de-DE" sz="800" dirty="0" err="1"/>
              <a:t>eis</a:t>
            </a:r>
            <a:r>
              <a:rPr lang="de-DE" sz="800" dirty="0"/>
              <a:t> </a:t>
            </a:r>
            <a:r>
              <a:rPr lang="de-DE" sz="800" dirty="0" err="1"/>
              <a:t>loppe</a:t>
            </a:r>
            <a:r>
              <a:rPr lang="de-DE" sz="800" dirty="0"/>
              <a:t>. </a:t>
            </a:r>
            <a:r>
              <a:rPr lang="de-DE" sz="800" dirty="0" err="1"/>
              <a:t>Treas</a:t>
            </a:r>
            <a:r>
              <a:rPr lang="de-DE" sz="800" dirty="0"/>
              <a:t> </a:t>
            </a:r>
            <a:r>
              <a:rPr lang="de-DE" sz="800" dirty="0" err="1"/>
              <a:t>em</a:t>
            </a:r>
            <a:r>
              <a:rPr lang="de-DE" sz="800" dirty="0"/>
              <a:t> </a:t>
            </a:r>
            <a:r>
              <a:rPr lang="de-DE" sz="800" dirty="0" err="1"/>
              <a:t>wankeing</a:t>
            </a:r>
            <a:r>
              <a:rPr lang="de-DE" sz="800" dirty="0"/>
              <a:t> </a:t>
            </a:r>
            <a:r>
              <a:rPr lang="de-DE" sz="800" dirty="0" err="1"/>
              <a:t>ont</a:t>
            </a:r>
            <a:r>
              <a:rPr lang="de-DE" sz="800" dirty="0"/>
              <a:t> </a:t>
            </a:r>
            <a:r>
              <a:rPr lang="de-DE" sz="800" dirty="0" err="1"/>
              <a:t>sime</a:t>
            </a:r>
            <a:r>
              <a:rPr lang="de-DE" sz="800" dirty="0"/>
              <a:t> </a:t>
            </a:r>
            <a:r>
              <a:rPr lang="de-DE" sz="800" dirty="0" err="1"/>
              <a:t>ploked</a:t>
            </a:r>
            <a:r>
              <a:rPr lang="de-DE" sz="800" dirty="0"/>
              <a:t> </a:t>
            </a:r>
            <a:r>
              <a:rPr lang="de-DE" sz="800" dirty="0" err="1"/>
              <a:t>peish</a:t>
            </a:r>
            <a:r>
              <a:rPr lang="de-DE" sz="800" dirty="0"/>
              <a:t> </a:t>
            </a:r>
            <a:r>
              <a:rPr lang="de-DE" sz="800" dirty="0" err="1"/>
              <a:t>rof</a:t>
            </a:r>
            <a:r>
              <a:rPr lang="de-DE" sz="800" dirty="0"/>
              <a:t> </a:t>
            </a:r>
            <a:r>
              <a:rPr lang="de-DE" sz="800" dirty="0" err="1"/>
              <a:t>phen</a:t>
            </a:r>
            <a:r>
              <a:rPr lang="de-DE" sz="800" dirty="0"/>
              <a:t> </a:t>
            </a:r>
            <a:r>
              <a:rPr lang="de-DE" sz="800" dirty="0" err="1"/>
              <a:t>sumbloat</a:t>
            </a:r>
            <a:r>
              <a:rPr lang="de-DE" sz="800" dirty="0"/>
              <a:t> </a:t>
            </a:r>
            <a:r>
              <a:rPr lang="de-DE" sz="800" dirty="0" err="1"/>
              <a:t>syug</a:t>
            </a:r>
            <a:r>
              <a:rPr lang="de-DE" sz="800" dirty="0"/>
              <a:t> si </a:t>
            </a:r>
            <a:r>
              <a:rPr lang="de-DE" sz="800" dirty="0" err="1"/>
              <a:t>phat</a:t>
            </a:r>
            <a:r>
              <a:rPr lang="de-DE" sz="800" dirty="0"/>
              <a:t> </a:t>
            </a:r>
            <a:r>
              <a:rPr lang="de-DE" sz="800" dirty="0" err="1"/>
              <a:t>phey</a:t>
            </a:r>
            <a:r>
              <a:rPr lang="de-DE" sz="800" dirty="0"/>
              <a:t> </a:t>
            </a:r>
            <a:r>
              <a:rPr lang="de-DE" sz="800" dirty="0" err="1"/>
              <a:t>gavet</a:t>
            </a:r>
            <a:r>
              <a:rPr lang="de-DE" sz="800" dirty="0"/>
              <a:t> </a:t>
            </a:r>
            <a:r>
              <a:rPr lang="de-DE" sz="800" dirty="0" err="1"/>
              <a:t>peish</a:t>
            </a:r>
            <a:r>
              <a:rPr lang="de-DE" sz="800" dirty="0"/>
              <a:t> </a:t>
            </a:r>
            <a:r>
              <a:rPr lang="de-DE" sz="800" dirty="0" err="1"/>
              <a:t>ta</a:t>
            </a:r>
            <a:r>
              <a:rPr lang="de-DE" sz="800" dirty="0"/>
              <a:t> </a:t>
            </a:r>
            <a:r>
              <a:rPr lang="de-DE" sz="800" dirty="0" err="1"/>
              <a:t>paat</a:t>
            </a:r>
            <a:r>
              <a:rPr lang="de-DE" sz="800" dirty="0"/>
              <a:t> ein </a:t>
            </a:r>
            <a:r>
              <a:rPr lang="de-DE" sz="800" dirty="0" err="1"/>
              <a:t>pheeir</a:t>
            </a:r>
            <a:r>
              <a:rPr lang="de-DE" sz="800" dirty="0"/>
              <a:t> </a:t>
            </a:r>
            <a:r>
              <a:rPr lang="de-DE" sz="800" dirty="0" err="1"/>
              <a:t>sumbloats</a:t>
            </a:r>
            <a:r>
              <a:rPr lang="de-DE" sz="800" dirty="0"/>
              <a:t>.</a:t>
            </a:r>
          </a:p>
          <a:p>
            <a:r>
              <a:rPr lang="de-DE" sz="800" dirty="0" err="1"/>
              <a:t>hawers</a:t>
            </a:r>
            <a:r>
              <a:rPr lang="de-DE" sz="800" dirty="0"/>
              <a:t>, </a:t>
            </a:r>
            <a:r>
              <a:rPr lang="de-DE" sz="800" dirty="0" err="1"/>
              <a:t>eit</a:t>
            </a:r>
            <a:r>
              <a:rPr lang="de-DE" sz="800" dirty="0"/>
              <a:t> </a:t>
            </a:r>
            <a:r>
              <a:rPr lang="de-DE" sz="800" dirty="0" err="1"/>
              <a:t>yaggles</a:t>
            </a:r>
            <a:r>
              <a:rPr lang="de-DE" sz="800" dirty="0"/>
              <a:t> </a:t>
            </a:r>
            <a:r>
              <a:rPr lang="de-DE" sz="800" dirty="0" err="1"/>
              <a:t>orn</a:t>
            </a:r>
            <a:r>
              <a:rPr lang="de-DE" sz="800" dirty="0"/>
              <a:t> </a:t>
            </a:r>
            <a:r>
              <a:rPr lang="de-DE" sz="800" dirty="0" err="1"/>
              <a:t>ti</a:t>
            </a:r>
            <a:r>
              <a:rPr lang="de-DE" sz="800" dirty="0"/>
              <a:t> </a:t>
            </a:r>
            <a:r>
              <a:rPr lang="de-DE" sz="800" dirty="0" err="1"/>
              <a:t>sumbloat</a:t>
            </a:r>
            <a:r>
              <a:rPr lang="de-DE" sz="800" dirty="0"/>
              <a:t> </a:t>
            </a:r>
            <a:r>
              <a:rPr lang="de-DE" sz="800" dirty="0" err="1"/>
              <a:t>alohe</a:t>
            </a:r>
            <a:r>
              <a:rPr lang="de-DE" sz="800" dirty="0"/>
              <a:t> </a:t>
            </a:r>
            <a:r>
              <a:rPr lang="de-DE" sz="800" dirty="0" err="1"/>
              <a:t>plok</a:t>
            </a:r>
            <a:r>
              <a:rPr lang="de-DE" sz="800" dirty="0"/>
              <a:t>. Su </a:t>
            </a:r>
            <a:r>
              <a:rPr lang="de-DE" sz="800" dirty="0" err="1"/>
              <a:t>havo</a:t>
            </a:r>
            <a:r>
              <a:rPr lang="de-DE" sz="800" dirty="0"/>
              <a:t> </a:t>
            </a:r>
            <a:r>
              <a:rPr lang="de-DE" sz="800" dirty="0" err="1"/>
              <a:t>loasor</a:t>
            </a:r>
            <a:r>
              <a:rPr lang="de-DE" sz="800" dirty="0"/>
              <a:t> </a:t>
            </a:r>
            <a:r>
              <a:rPr lang="de-DE" sz="800" dirty="0" err="1"/>
              <a:t>cakso</a:t>
            </a:r>
            <a:r>
              <a:rPr lang="de-DE" sz="800" dirty="0"/>
              <a:t> </a:t>
            </a:r>
            <a:r>
              <a:rPr lang="de-DE" sz="800" dirty="0" err="1"/>
              <a:t>tgu</a:t>
            </a:r>
            <a:r>
              <a:rPr lang="de-DE" sz="800" dirty="0"/>
              <a:t> </a:t>
            </a:r>
            <a:r>
              <a:rPr lang="de-DE" sz="800" dirty="0" err="1"/>
              <a:t>pwuructs</a:t>
            </a:r>
            <a:r>
              <a:rPr lang="de-DE" sz="800" dirty="0"/>
              <a:t> </a:t>
            </a:r>
            <a:r>
              <a:rPr lang="de-DE" sz="800" dirty="0" err="1"/>
              <a:t>tyu</a:t>
            </a:r>
            <a:r>
              <a:rPr lang="de-DE" sz="800" dirty="0"/>
              <a:t> </a:t>
            </a:r>
            <a:r>
              <a:rPr lang="de-DE" sz="800" dirty="0" err="1"/>
              <a:t>InfuBwain</a:t>
            </a:r>
            <a:r>
              <a:rPr lang="de-DE" sz="800" dirty="0"/>
              <a:t>, </a:t>
            </a:r>
            <a:r>
              <a:rPr lang="de-DE" sz="800" dirty="0" err="1"/>
              <a:t>ghu</a:t>
            </a:r>
            <a:r>
              <a:rPr lang="de-DE" sz="800" dirty="0"/>
              <a:t> </a:t>
            </a:r>
            <a:r>
              <a:rPr lang="de-DE" sz="800" dirty="0" err="1"/>
              <a:t>gill</a:t>
            </a:r>
            <a:r>
              <a:rPr lang="de-DE" sz="800" dirty="0"/>
              <a:t> </a:t>
            </a:r>
            <a:r>
              <a:rPr lang="de-DE" sz="800" dirty="0" err="1"/>
              <a:t>nug</a:t>
            </a:r>
            <a:r>
              <a:rPr lang="de-DE" sz="800" dirty="0"/>
              <a:t> </a:t>
            </a:r>
            <a:r>
              <a:rPr lang="de-DE" sz="800" dirty="0" err="1"/>
              <a:t>bo</a:t>
            </a:r>
            <a:r>
              <a:rPr lang="de-DE" sz="800" dirty="0"/>
              <a:t> </a:t>
            </a:r>
            <a:r>
              <a:rPr lang="de-DE" sz="800" dirty="0" err="1"/>
              <a:t>suloly</a:t>
            </a:r>
            <a:r>
              <a:rPr lang="de-DE" sz="800" dirty="0"/>
              <a:t> </a:t>
            </a:r>
            <a:r>
              <a:rPr lang="de-DE" sz="800" dirty="0" err="1"/>
              <a:t>sispunsiblo</a:t>
            </a:r>
            <a:r>
              <a:rPr lang="de-DE" sz="800" dirty="0"/>
              <a:t> </a:t>
            </a:r>
            <a:r>
              <a:rPr lang="de-DE" sz="800" dirty="0" err="1"/>
              <a:t>fuw</a:t>
            </a:r>
            <a:r>
              <a:rPr lang="de-DE" sz="800" dirty="0"/>
              <a:t> </a:t>
            </a:r>
            <a:r>
              <a:rPr lang="de-DE" sz="800" dirty="0" err="1"/>
              <a:t>cakiw</a:t>
            </a:r>
            <a:r>
              <a:rPr lang="de-DE" sz="800" dirty="0"/>
              <a:t> </a:t>
            </a:r>
            <a:r>
              <a:rPr lang="de-DE" sz="800" dirty="0" err="1"/>
              <a:t>salo</a:t>
            </a:r>
            <a:r>
              <a:rPr lang="de-DE" sz="800" dirty="0"/>
              <a:t> </a:t>
            </a:r>
            <a:r>
              <a:rPr lang="de-DE" sz="800" dirty="0" err="1"/>
              <a:t>anr</a:t>
            </a:r>
            <a:r>
              <a:rPr lang="de-DE" sz="800" dirty="0"/>
              <a:t> </a:t>
            </a:r>
            <a:r>
              <a:rPr lang="de-DE" sz="800" dirty="0" err="1"/>
              <a:t>ristwibutiun</a:t>
            </a:r>
            <a:r>
              <a:rPr lang="de-DE" sz="800" dirty="0"/>
              <a:t>. Hei </a:t>
            </a:r>
            <a:r>
              <a:rPr lang="de-DE" sz="800" dirty="0" err="1"/>
              <a:t>muk</a:t>
            </a:r>
            <a:r>
              <a:rPr lang="de-DE" sz="800" dirty="0"/>
              <a:t> </a:t>
            </a:r>
            <a:r>
              <a:rPr lang="de-DE" sz="800" dirty="0" err="1"/>
              <a:t>neme</a:t>
            </a:r>
            <a:r>
              <a:rPr lang="de-DE" sz="800" dirty="0"/>
              <a:t> </a:t>
            </a:r>
            <a:r>
              <a:rPr lang="de-DE" sz="800" dirty="0" err="1"/>
              <a:t>eis</a:t>
            </a:r>
            <a:r>
              <a:rPr lang="de-DE" sz="800" dirty="0"/>
              <a:t> </a:t>
            </a:r>
            <a:r>
              <a:rPr lang="de-DE" sz="800" dirty="0" err="1"/>
              <a:t>loppe</a:t>
            </a:r>
            <a:r>
              <a:rPr lang="de-DE" sz="800" dirty="0"/>
              <a:t>. </a:t>
            </a:r>
            <a:r>
              <a:rPr lang="de-DE" sz="800" dirty="0" err="1"/>
              <a:t>Treas</a:t>
            </a:r>
            <a:r>
              <a:rPr lang="de-DE" sz="800" dirty="0"/>
              <a:t> </a:t>
            </a:r>
            <a:r>
              <a:rPr lang="de-DE" sz="800" dirty="0" err="1"/>
              <a:t>em</a:t>
            </a:r>
            <a:r>
              <a:rPr lang="de-DE" sz="800" dirty="0"/>
              <a:t> </a:t>
            </a:r>
            <a:r>
              <a:rPr lang="de-DE" sz="800" dirty="0" err="1"/>
              <a:t>wankeing</a:t>
            </a:r>
            <a:r>
              <a:rPr lang="de-DE" sz="800" dirty="0"/>
              <a:t> </a:t>
            </a:r>
            <a:r>
              <a:rPr lang="de-DE" sz="800" dirty="0" err="1"/>
              <a:t>ont</a:t>
            </a:r>
            <a:r>
              <a:rPr lang="de-DE" sz="800" dirty="0"/>
              <a:t> </a:t>
            </a:r>
            <a:r>
              <a:rPr lang="de-DE" sz="800" dirty="0" err="1"/>
              <a:t>sime</a:t>
            </a:r>
            <a:r>
              <a:rPr lang="de-DE" sz="800" dirty="0"/>
              <a:t> </a:t>
            </a:r>
            <a:r>
              <a:rPr lang="de-DE" sz="800" dirty="0" err="1"/>
              <a:t>ploked</a:t>
            </a:r>
            <a:r>
              <a:rPr lang="de-DE" sz="800" dirty="0"/>
              <a:t> </a:t>
            </a:r>
            <a:r>
              <a:rPr lang="de-DE" sz="800" dirty="0" err="1"/>
              <a:t>peish</a:t>
            </a:r>
            <a:r>
              <a:rPr lang="de-DE" sz="800" dirty="0"/>
              <a:t> </a:t>
            </a:r>
            <a:r>
              <a:rPr lang="de-DE" sz="800" dirty="0" err="1"/>
              <a:t>rof</a:t>
            </a:r>
            <a:r>
              <a:rPr lang="de-DE" sz="800" dirty="0"/>
              <a:t> </a:t>
            </a:r>
            <a:r>
              <a:rPr lang="de-DE" sz="800" dirty="0" err="1"/>
              <a:t>phen</a:t>
            </a:r>
            <a:r>
              <a:rPr lang="de-DE" sz="800" dirty="0"/>
              <a:t> </a:t>
            </a:r>
            <a:r>
              <a:rPr lang="de-DE" sz="800" dirty="0" err="1"/>
              <a:t>sumbloat</a:t>
            </a:r>
            <a:r>
              <a:rPr lang="de-DE" sz="800" dirty="0"/>
              <a:t> </a:t>
            </a:r>
            <a:r>
              <a:rPr lang="de-DE" sz="800" dirty="0" err="1"/>
              <a:t>syug</a:t>
            </a:r>
            <a:r>
              <a:rPr lang="de-DE" sz="800" dirty="0"/>
              <a:t> si </a:t>
            </a:r>
            <a:r>
              <a:rPr lang="de-DE" sz="800" dirty="0" err="1"/>
              <a:t>phat</a:t>
            </a:r>
            <a:r>
              <a:rPr lang="de-DE" sz="800" dirty="0"/>
              <a:t> </a:t>
            </a:r>
            <a:r>
              <a:rPr lang="de-DE" sz="800" dirty="0" err="1"/>
              <a:t>phey</a:t>
            </a:r>
            <a:r>
              <a:rPr lang="de-DE" sz="800" dirty="0"/>
              <a:t> </a:t>
            </a:r>
            <a:r>
              <a:rPr lang="de-DE" sz="800" dirty="0" err="1"/>
              <a:t>gavet</a:t>
            </a:r>
            <a:r>
              <a:rPr lang="de-DE" sz="800" dirty="0"/>
              <a:t> </a:t>
            </a:r>
            <a:r>
              <a:rPr lang="de-DE" sz="800" dirty="0" err="1"/>
              <a:t>peish</a:t>
            </a:r>
            <a:r>
              <a:rPr lang="de-DE" sz="800" dirty="0"/>
              <a:t> </a:t>
            </a:r>
            <a:r>
              <a:rPr lang="de-DE" sz="800" dirty="0" err="1"/>
              <a:t>ta</a:t>
            </a:r>
            <a:r>
              <a:rPr lang="de-DE" sz="800" dirty="0"/>
              <a:t> </a:t>
            </a:r>
            <a:r>
              <a:rPr lang="de-DE" sz="800" dirty="0" err="1"/>
              <a:t>paat</a:t>
            </a:r>
            <a:r>
              <a:rPr lang="de-DE" sz="800" dirty="0"/>
              <a:t> ein </a:t>
            </a:r>
            <a:r>
              <a:rPr lang="de-DE" sz="800" dirty="0" err="1"/>
              <a:t>pheeir</a:t>
            </a:r>
            <a:r>
              <a:rPr lang="de-DE" sz="800" dirty="0"/>
              <a:t> </a:t>
            </a:r>
            <a:r>
              <a:rPr lang="de-DE" sz="800" dirty="0" err="1"/>
              <a:t>sumbloats</a:t>
            </a:r>
            <a:r>
              <a:rPr lang="de-DE" sz="800" dirty="0"/>
              <a:t>.</a:t>
            </a:r>
          </a:p>
          <a:p>
            <a:r>
              <a:rPr lang="de-DE" sz="800" dirty="0" err="1"/>
              <a:t>Excepteur</a:t>
            </a:r>
            <a:r>
              <a:rPr lang="de-DE" sz="800" dirty="0"/>
              <a:t> </a:t>
            </a:r>
            <a:r>
              <a:rPr lang="de-DE" sz="800" dirty="0" err="1"/>
              <a:t>sint</a:t>
            </a:r>
            <a:r>
              <a:rPr lang="de-DE" sz="800" dirty="0"/>
              <a:t> </a:t>
            </a:r>
            <a:r>
              <a:rPr lang="de-DE" sz="800" dirty="0" err="1"/>
              <a:t>occaecat</a:t>
            </a:r>
            <a:r>
              <a:rPr lang="de-DE" sz="800" dirty="0"/>
              <a:t> cupidatat non </a:t>
            </a:r>
            <a:r>
              <a:rPr lang="de-DE" sz="800" dirty="0" err="1"/>
              <a:t>proident</a:t>
            </a:r>
            <a:r>
              <a:rPr lang="de-DE" sz="800" dirty="0"/>
              <a:t>, </a:t>
            </a:r>
            <a:r>
              <a:rPr lang="de-DE" sz="800" dirty="0" err="1"/>
              <a:t>sunt</a:t>
            </a:r>
            <a:r>
              <a:rPr lang="de-DE" sz="800" dirty="0"/>
              <a:t> in culpa </a:t>
            </a:r>
            <a:r>
              <a:rPr lang="de-DE" sz="800" dirty="0" err="1"/>
              <a:t>qui</a:t>
            </a:r>
            <a:r>
              <a:rPr lang="de-DE" sz="800" dirty="0"/>
              <a:t> </a:t>
            </a:r>
            <a:r>
              <a:rPr lang="de-DE" sz="800" dirty="0" err="1"/>
              <a:t>officia</a:t>
            </a:r>
            <a:r>
              <a:rPr lang="de-DE" sz="800" dirty="0"/>
              <a:t> </a:t>
            </a:r>
            <a:r>
              <a:rPr lang="de-DE" sz="800" dirty="0" err="1"/>
              <a:t>deserunt</a:t>
            </a:r>
            <a:r>
              <a:rPr lang="de-DE" sz="800" dirty="0"/>
              <a:t> </a:t>
            </a:r>
            <a:r>
              <a:rPr lang="de-DE" sz="800" dirty="0" err="1"/>
              <a:t>mollit</a:t>
            </a:r>
            <a:r>
              <a:rPr lang="de-DE" sz="800" dirty="0"/>
              <a:t> </a:t>
            </a:r>
            <a:r>
              <a:rPr lang="de-DE" sz="800" dirty="0" err="1"/>
              <a:t>anim</a:t>
            </a:r>
            <a:r>
              <a:rPr lang="de-DE" sz="800" dirty="0"/>
              <a:t> </a:t>
            </a:r>
            <a:r>
              <a:rPr lang="de-DE" sz="800" dirty="0" err="1"/>
              <a:t>id</a:t>
            </a:r>
            <a:r>
              <a:rPr lang="de-DE" sz="800" dirty="0"/>
              <a:t> </a:t>
            </a:r>
            <a:r>
              <a:rPr lang="de-DE" sz="800" dirty="0" err="1"/>
              <a:t>est</a:t>
            </a:r>
            <a:r>
              <a:rPr lang="de-DE" sz="800" dirty="0"/>
              <a:t> </a:t>
            </a:r>
            <a:r>
              <a:rPr lang="de-DE" sz="800" dirty="0" err="1"/>
              <a:t>laborum</a:t>
            </a:r>
            <a:r>
              <a:rPr lang="de-DE" sz="800" dirty="0"/>
              <a:t> Et </a:t>
            </a:r>
            <a:r>
              <a:rPr lang="de-DE" sz="800" dirty="0" err="1"/>
              <a:t>harumd</a:t>
            </a:r>
            <a:r>
              <a:rPr lang="de-DE" sz="800" dirty="0"/>
              <a:t> und </a:t>
            </a:r>
            <a:r>
              <a:rPr lang="de-DE" sz="800" dirty="0" err="1"/>
              <a:t>lookum</a:t>
            </a:r>
            <a:r>
              <a:rPr lang="de-DE" sz="800" dirty="0"/>
              <a:t> like Greek </a:t>
            </a:r>
            <a:r>
              <a:rPr lang="de-DE" sz="800" dirty="0" err="1"/>
              <a:t>to</a:t>
            </a:r>
            <a:r>
              <a:rPr lang="de-DE" sz="800" dirty="0"/>
              <a:t> </a:t>
            </a:r>
            <a:r>
              <a:rPr lang="de-DE" sz="800" dirty="0" err="1"/>
              <a:t>me</a:t>
            </a:r>
            <a:r>
              <a:rPr lang="de-DE" sz="800" dirty="0"/>
              <a:t>, </a:t>
            </a:r>
            <a:r>
              <a:rPr lang="de-DE" sz="800" dirty="0" err="1"/>
              <a:t>dereud</a:t>
            </a:r>
            <a:r>
              <a:rPr lang="de-DE" sz="800" dirty="0"/>
              <a:t> </a:t>
            </a:r>
            <a:r>
              <a:rPr lang="de-DE" sz="800" dirty="0" err="1"/>
              <a:t>facilis</a:t>
            </a:r>
            <a:r>
              <a:rPr lang="de-DE" sz="800" dirty="0"/>
              <a:t> </a:t>
            </a:r>
            <a:r>
              <a:rPr lang="de-DE" sz="800" dirty="0" err="1"/>
              <a:t>est</a:t>
            </a:r>
            <a:r>
              <a:rPr lang="de-DE" sz="800" dirty="0"/>
              <a:t> er </a:t>
            </a:r>
            <a:r>
              <a:rPr lang="de-DE" sz="800" dirty="0" err="1"/>
              <a:t>expedit</a:t>
            </a:r>
            <a:r>
              <a:rPr lang="de-DE" sz="800" dirty="0"/>
              <a:t> </a:t>
            </a:r>
            <a:r>
              <a:rPr lang="de-DE" sz="800" dirty="0" err="1"/>
              <a:t>distinct</a:t>
            </a:r>
            <a:r>
              <a:rPr lang="de-DE" sz="800" dirty="0"/>
              <a:t>. Nam </a:t>
            </a:r>
            <a:r>
              <a:rPr lang="de-DE" sz="800" dirty="0" err="1"/>
              <a:t>liber</a:t>
            </a:r>
            <a:r>
              <a:rPr lang="de-DE" sz="800" dirty="0"/>
              <a:t> </a:t>
            </a:r>
            <a:r>
              <a:rPr lang="de-DE" sz="800" dirty="0" err="1"/>
              <a:t>te</a:t>
            </a:r>
            <a:r>
              <a:rPr lang="de-DE" sz="800" dirty="0"/>
              <a:t> </a:t>
            </a:r>
            <a:r>
              <a:rPr lang="de-DE" sz="800" dirty="0" err="1"/>
              <a:t>conscient</a:t>
            </a:r>
            <a:r>
              <a:rPr lang="de-DE" sz="800" dirty="0"/>
              <a:t> </a:t>
            </a:r>
            <a:r>
              <a:rPr lang="de-DE" sz="800" dirty="0" err="1"/>
              <a:t>to</a:t>
            </a:r>
            <a:r>
              <a:rPr lang="de-DE" sz="800" dirty="0"/>
              <a:t> </a:t>
            </a:r>
            <a:r>
              <a:rPr lang="de-DE" sz="800" dirty="0" err="1"/>
              <a:t>factor</a:t>
            </a:r>
            <a:r>
              <a:rPr lang="de-DE" sz="800" dirty="0"/>
              <a:t> </a:t>
            </a:r>
            <a:r>
              <a:rPr lang="de-DE" sz="800" dirty="0" err="1"/>
              <a:t>tum</a:t>
            </a:r>
            <a:r>
              <a:rPr lang="de-DE" sz="800" dirty="0"/>
              <a:t> </a:t>
            </a:r>
            <a:r>
              <a:rPr lang="de-DE" sz="800" dirty="0" err="1"/>
              <a:t>poen</a:t>
            </a:r>
            <a:r>
              <a:rPr lang="de-DE" sz="800" dirty="0"/>
              <a:t> </a:t>
            </a:r>
            <a:r>
              <a:rPr lang="de-DE" sz="800" dirty="0" err="1"/>
              <a:t>legum</a:t>
            </a:r>
            <a:r>
              <a:rPr lang="de-DE" sz="800" dirty="0"/>
              <a:t> </a:t>
            </a:r>
            <a:r>
              <a:rPr lang="de-DE" sz="800" dirty="0" err="1"/>
              <a:t>odioque</a:t>
            </a:r>
            <a:r>
              <a:rPr lang="de-DE" sz="800" dirty="0"/>
              <a:t> </a:t>
            </a:r>
            <a:r>
              <a:rPr lang="de-DE" sz="800" dirty="0" err="1"/>
              <a:t>civiuda</a:t>
            </a:r>
            <a:r>
              <a:rPr lang="de-DE" sz="800" dirty="0"/>
              <a:t>. Et </a:t>
            </a:r>
            <a:r>
              <a:rPr lang="de-DE" sz="800" dirty="0" err="1"/>
              <a:t>tam</a:t>
            </a:r>
            <a:r>
              <a:rPr lang="de-DE" sz="800" dirty="0"/>
              <a:t> </a:t>
            </a:r>
            <a:r>
              <a:rPr lang="de-DE" sz="800" dirty="0" err="1"/>
              <a:t>neque</a:t>
            </a:r>
            <a:r>
              <a:rPr lang="de-DE" sz="800" dirty="0"/>
              <a:t> </a:t>
            </a:r>
            <a:r>
              <a:rPr lang="de-DE" sz="800" dirty="0" err="1"/>
              <a:t>pecun</a:t>
            </a:r>
            <a:r>
              <a:rPr lang="de-DE" sz="800" dirty="0"/>
              <a:t> </a:t>
            </a:r>
            <a:r>
              <a:rPr lang="de-DE" sz="800" dirty="0" err="1"/>
              <a:t>modut</a:t>
            </a:r>
            <a:r>
              <a:rPr lang="de-DE" sz="800" dirty="0"/>
              <a:t> </a:t>
            </a:r>
            <a:r>
              <a:rPr lang="de-DE" sz="800" dirty="0" err="1"/>
              <a:t>est</a:t>
            </a:r>
            <a:r>
              <a:rPr lang="de-DE" sz="800" dirty="0"/>
              <a:t> </a:t>
            </a:r>
            <a:r>
              <a:rPr lang="de-DE" sz="800" dirty="0" err="1"/>
              <a:t>neque</a:t>
            </a:r>
            <a:r>
              <a:rPr lang="de-DE" sz="800" dirty="0"/>
              <a:t> </a:t>
            </a:r>
            <a:r>
              <a:rPr lang="de-DE" sz="800" dirty="0" err="1"/>
              <a:t>nonor</a:t>
            </a:r>
            <a:r>
              <a:rPr lang="de-DE" sz="800" dirty="0"/>
              <a:t> et </a:t>
            </a:r>
            <a:r>
              <a:rPr lang="de-DE" sz="800" dirty="0" err="1"/>
              <a:t>imper</a:t>
            </a:r>
            <a:r>
              <a:rPr lang="de-DE" sz="800" dirty="0"/>
              <a:t> </a:t>
            </a:r>
            <a:r>
              <a:rPr lang="de-DE" sz="800" dirty="0" err="1"/>
              <a:t>ned</a:t>
            </a:r>
            <a:r>
              <a:rPr lang="de-DE" sz="800" dirty="0"/>
              <a:t> </a:t>
            </a:r>
            <a:r>
              <a:rPr lang="de-DE" sz="800" dirty="0" err="1"/>
              <a:t>libidig</a:t>
            </a:r>
            <a:r>
              <a:rPr lang="de-DE" sz="800" dirty="0"/>
              <a:t> </a:t>
            </a:r>
            <a:r>
              <a:rPr lang="de-DE" sz="800" dirty="0" err="1"/>
              <a:t>met</a:t>
            </a:r>
            <a:r>
              <a:rPr lang="de-DE" sz="800" dirty="0"/>
              <a:t>, </a:t>
            </a:r>
            <a:r>
              <a:rPr lang="de-DE" sz="800" dirty="0" err="1"/>
              <a:t>consectetur</a:t>
            </a:r>
            <a:r>
              <a:rPr lang="de-DE" sz="800" dirty="0"/>
              <a:t> </a:t>
            </a:r>
            <a:r>
              <a:rPr lang="de-DE" sz="800" dirty="0" err="1"/>
              <a:t>adipiscing</a:t>
            </a:r>
            <a:r>
              <a:rPr lang="de-DE" sz="800" dirty="0"/>
              <a:t> </a:t>
            </a:r>
            <a:r>
              <a:rPr lang="de-DE" sz="800" dirty="0" err="1"/>
              <a:t>elit</a:t>
            </a:r>
            <a:r>
              <a:rPr lang="de-DE" sz="800" dirty="0"/>
              <a:t>, sed </a:t>
            </a:r>
            <a:r>
              <a:rPr lang="de-DE" sz="800" dirty="0" err="1"/>
              <a:t>ut</a:t>
            </a:r>
            <a:r>
              <a:rPr lang="de-DE" sz="800" dirty="0"/>
              <a:t> </a:t>
            </a:r>
            <a:r>
              <a:rPr lang="de-DE" sz="800" dirty="0" err="1"/>
              <a:t>labore</a:t>
            </a:r>
            <a:r>
              <a:rPr lang="de-DE" sz="800" dirty="0"/>
              <a:t> et </a:t>
            </a:r>
            <a:r>
              <a:rPr lang="de-DE" sz="800" dirty="0" err="1"/>
              <a:t>dolore</a:t>
            </a:r>
            <a:r>
              <a:rPr lang="de-DE" sz="800" dirty="0"/>
              <a:t> magna </a:t>
            </a:r>
            <a:r>
              <a:rPr lang="de-DE" sz="800" dirty="0" err="1"/>
              <a:t>aliquam</a:t>
            </a:r>
            <a:r>
              <a:rPr lang="de-DE" sz="800" dirty="0"/>
              <a:t> </a:t>
            </a:r>
            <a:r>
              <a:rPr lang="de-DE" sz="800" dirty="0" err="1"/>
              <a:t>makes</a:t>
            </a:r>
            <a:r>
              <a:rPr lang="de-DE" sz="800" dirty="0"/>
              <a:t> </a:t>
            </a:r>
            <a:r>
              <a:rPr lang="de-DE" sz="800" dirty="0" err="1"/>
              <a:t>one</a:t>
            </a:r>
            <a:r>
              <a:rPr lang="de-DE" sz="800" dirty="0"/>
              <a:t> </a:t>
            </a:r>
            <a:r>
              <a:rPr lang="de-DE" sz="800" dirty="0" err="1"/>
              <a:t>wonder</a:t>
            </a:r>
            <a:r>
              <a:rPr lang="de-DE" sz="800" dirty="0"/>
              <a:t> </a:t>
            </a:r>
            <a:r>
              <a:rPr lang="de-DE" sz="800" dirty="0" err="1"/>
              <a:t>who</a:t>
            </a:r>
            <a:r>
              <a:rPr lang="de-DE" sz="800" dirty="0"/>
              <a:t> </a:t>
            </a:r>
            <a:r>
              <a:rPr lang="de-DE" sz="800" dirty="0" err="1"/>
              <a:t>would</a:t>
            </a:r>
            <a:r>
              <a:rPr lang="de-DE" sz="800" dirty="0"/>
              <a:t> </a:t>
            </a:r>
            <a:r>
              <a:rPr lang="de-DE" sz="800" dirty="0" err="1"/>
              <a:t>ever</a:t>
            </a:r>
            <a:r>
              <a:rPr lang="de-DE" sz="800" dirty="0"/>
              <a:t> </a:t>
            </a:r>
            <a:r>
              <a:rPr lang="de-DE" sz="800" dirty="0" err="1"/>
              <a:t>read</a:t>
            </a:r>
            <a:r>
              <a:rPr lang="de-DE" sz="800" dirty="0"/>
              <a:t> </a:t>
            </a:r>
            <a:r>
              <a:rPr lang="de-DE" sz="800" dirty="0" err="1"/>
              <a:t>this</a:t>
            </a:r>
            <a:r>
              <a:rPr lang="de-DE" sz="800" dirty="0"/>
              <a:t> </a:t>
            </a:r>
            <a:r>
              <a:rPr lang="de-DE" sz="800" dirty="0" err="1"/>
              <a:t>stuff</a:t>
            </a:r>
            <a:r>
              <a:rPr lang="de-DE" sz="800" dirty="0"/>
              <a:t>? Bis </a:t>
            </a:r>
            <a:r>
              <a:rPr lang="de-DE" sz="800" dirty="0" err="1"/>
              <a:t>nostrud</a:t>
            </a:r>
            <a:r>
              <a:rPr lang="de-DE" sz="800" dirty="0"/>
              <a:t> </a:t>
            </a:r>
            <a:r>
              <a:rPr lang="de-DE" sz="800" dirty="0" err="1"/>
              <a:t>exercitation</a:t>
            </a:r>
            <a:r>
              <a:rPr lang="de-DE" sz="800" dirty="0"/>
              <a:t> </a:t>
            </a:r>
            <a:r>
              <a:rPr lang="de-DE" sz="800" dirty="0" err="1"/>
              <a:t>ullam</a:t>
            </a:r>
            <a:r>
              <a:rPr lang="de-DE" sz="800" dirty="0"/>
              <a:t> </a:t>
            </a:r>
            <a:r>
              <a:rPr lang="de-DE" sz="800" dirty="0" err="1"/>
              <a:t>mmodo</a:t>
            </a:r>
            <a:r>
              <a:rPr lang="de-DE" sz="800" dirty="0"/>
              <a:t> </a:t>
            </a:r>
            <a:r>
              <a:rPr lang="de-DE" sz="800" dirty="0" err="1"/>
              <a:t>consequet</a:t>
            </a:r>
            <a:r>
              <a:rPr lang="de-DE" sz="800" dirty="0"/>
              <a:t>. Duis </a:t>
            </a:r>
            <a:r>
              <a:rPr lang="de-DE" sz="800" dirty="0" err="1"/>
              <a:t>aute</a:t>
            </a:r>
            <a:r>
              <a:rPr lang="de-DE" sz="800" dirty="0"/>
              <a:t> in </a:t>
            </a:r>
            <a:r>
              <a:rPr lang="de-DE" sz="800" dirty="0" err="1"/>
              <a:t>voluptate</a:t>
            </a:r>
            <a:r>
              <a:rPr lang="de-DE" sz="800" dirty="0"/>
              <a:t> </a:t>
            </a:r>
            <a:r>
              <a:rPr lang="de-DE" sz="800" dirty="0" err="1"/>
              <a:t>velit</a:t>
            </a:r>
            <a:r>
              <a:rPr lang="de-DE" sz="800" dirty="0"/>
              <a:t> esse </a:t>
            </a:r>
            <a:r>
              <a:rPr lang="de-DE" sz="800" dirty="0" err="1"/>
              <a:t>cillum</a:t>
            </a:r>
            <a:r>
              <a:rPr lang="de-DE" sz="800" dirty="0"/>
              <a:t> </a:t>
            </a:r>
            <a:r>
              <a:rPr lang="de-DE" sz="800" dirty="0" err="1"/>
              <a:t>dolore</a:t>
            </a:r>
            <a:r>
              <a:rPr lang="de-DE" sz="800" dirty="0"/>
              <a:t> </a:t>
            </a:r>
            <a:r>
              <a:rPr lang="de-DE" sz="800" dirty="0" err="1"/>
              <a:t>eu</a:t>
            </a:r>
            <a:r>
              <a:rPr lang="de-DE" sz="800" dirty="0"/>
              <a:t> </a:t>
            </a:r>
            <a:r>
              <a:rPr lang="de-DE" sz="800" dirty="0" err="1"/>
              <a:t>fugiat</a:t>
            </a:r>
            <a:r>
              <a:rPr lang="de-DE" sz="800" dirty="0"/>
              <a:t> nulla </a:t>
            </a:r>
            <a:r>
              <a:rPr lang="de-DE" sz="800" dirty="0" err="1"/>
              <a:t>pariatur</a:t>
            </a:r>
            <a:r>
              <a:rPr lang="de-DE" sz="800" dirty="0"/>
              <a:t>.</a:t>
            </a:r>
          </a:p>
          <a:p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3453724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Design">
  <a:themeElements>
    <a:clrScheme name="Office-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8F8F8F"/>
      </a:accent3>
      <a:accent4>
        <a:srgbClr val="707070"/>
      </a:accent4>
      <a:accent5>
        <a:srgbClr val="AAB8DC"/>
      </a:accent5>
      <a:accent6>
        <a:srgbClr val="007B26"/>
      </a:accent6>
      <a:hlink>
        <a:srgbClr val="0000FF"/>
      </a:hlink>
      <a:folHlink>
        <a:srgbClr val="FF00FF"/>
      </a:folHlink>
    </a:clrScheme>
    <a:fontScheme name="Office-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-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25400" dist="127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25400" dist="127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>
          <a:outerShdw blurRad="25400" dist="127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35717" tIns="35717" rIns="35717" bIns="35717" numCol="1" spcCol="38100" rtlCol="0" anchor="ctr">
        <a:spAutoFit/>
      </a:bodyPr>
      <a:lstStyle>
        <a:defPPr marL="0" marR="0" indent="0" algn="ctr" defTabSz="1168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1168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195C13835677E41810557D8DCD2DE2B" ma:contentTypeVersion="15" ma:contentTypeDescription="Ein neues Dokument erstellen." ma:contentTypeScope="" ma:versionID="b96b36f9bf0500db5f4e18ec4234e121">
  <xsd:schema xmlns:xsd="http://www.w3.org/2001/XMLSchema" xmlns:xs="http://www.w3.org/2001/XMLSchema" xmlns:p="http://schemas.microsoft.com/office/2006/metadata/properties" xmlns:ns2="e6e59233-bdec-41c9-9b4d-e60b4896ec6a" xmlns:ns3="c668ff3b-2f11-4018-909a-216f71f8c167" targetNamespace="http://schemas.microsoft.com/office/2006/metadata/properties" ma:root="true" ma:fieldsID="3908f294d304878a46e83bf87eb95855" ns2:_="" ns3:_="">
    <xsd:import namespace="e6e59233-bdec-41c9-9b4d-e60b4896ec6a"/>
    <xsd:import namespace="c668ff3b-2f11-4018-909a-216f71f8c16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ObjectDetectorVersion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e59233-bdec-41c9-9b4d-e60b4896ec6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246ec3fe-2e8d-478b-b3fa-da1ed19e5a94}" ma:internalName="TaxCatchAll" ma:showField="CatchAllData" ma:web="e6e59233-bdec-41c9-9b4d-e60b4896ec6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68ff3b-2f11-4018-909a-216f71f8c1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Bildmarkierungen" ma:readOnly="false" ma:fieldId="{5cf76f15-5ced-4ddc-b409-7134ff3c332f}" ma:taxonomyMulti="true" ma:sspId="6b247828-78fa-4bb4-af35-8b3e1a81f1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68ff3b-2f11-4018-909a-216f71f8c167">
      <Terms xmlns="http://schemas.microsoft.com/office/infopath/2007/PartnerControls"/>
    </lcf76f155ced4ddcb4097134ff3c332f>
    <TaxCatchAll xmlns="e6e59233-bdec-41c9-9b4d-e60b4896ec6a" xsi:nil="true"/>
  </documentManagement>
</p:properties>
</file>

<file path=customXml/itemProps1.xml><?xml version="1.0" encoding="utf-8"?>
<ds:datastoreItem xmlns:ds="http://schemas.openxmlformats.org/officeDocument/2006/customXml" ds:itemID="{B04F1F05-4F17-4705-9038-10DB2180F7AD}"/>
</file>

<file path=customXml/itemProps2.xml><?xml version="1.0" encoding="utf-8"?>
<ds:datastoreItem xmlns:ds="http://schemas.openxmlformats.org/officeDocument/2006/customXml" ds:itemID="{D06D9F01-2FB8-4707-8702-B79DFD0313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A451C0-1218-4DE8-BBBB-6AF15585BAD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1027</Words>
  <Application>Microsoft Office PowerPoint</Application>
  <PresentationFormat>Breitbild</PresentationFormat>
  <Paragraphs>22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Adam Wojtkowski</dc:creator>
  <cp:lastModifiedBy>Adam Wojtkowski</cp:lastModifiedBy>
  <cp:revision>9</cp:revision>
  <dcterms:modified xsi:type="dcterms:W3CDTF">2020-09-16T13:29:17Z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0x010100E195C13835677E41810557D8DCD2DE2B</vt:lpwstr>
  </property>
</Properties>
</file>