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4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1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54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1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7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88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90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1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066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87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70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26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C9D53-E3D6-4373-9D24-E1490DC132AF}" type="datetimeFigureOut">
              <a:rPr lang="de-DE" smtClean="0"/>
              <a:t>26.04.2022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976C7-E724-4154-A847-822077C86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5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48542" y="1052736"/>
            <a:ext cx="8667939" cy="2448272"/>
          </a:xfrm>
        </p:spPr>
        <p:txBody>
          <a:bodyPr>
            <a:normAutofit fontScale="25000" lnSpcReduction="20000"/>
          </a:bodyPr>
          <a:lstStyle/>
          <a:p>
            <a:r>
              <a:rPr lang="de-DE" sz="6400" b="1" cap="small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Conflict</a:t>
            </a:r>
            <a:r>
              <a:rPr lang="de-DE" sz="6400" b="1" cap="small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6400" b="1" cap="small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de-DE" sz="6400" b="1" cap="small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Interest </a:t>
            </a:r>
            <a:r>
              <a:rPr lang="de-DE" sz="6400" b="1" cap="small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Disclosure</a:t>
            </a:r>
            <a:r>
              <a:rPr lang="de-DE" sz="6400" b="1" cap="small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Form</a:t>
            </a:r>
          </a:p>
          <a:p>
            <a:endParaRPr lang="de-DE" sz="3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4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de-DE" sz="48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I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potential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conflict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interest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</a:t>
            </a:r>
            <a:endParaRPr lang="de-DE" sz="5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de-DE" sz="5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I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have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following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potential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conflict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(s)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Interest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56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</a:t>
            </a:r>
            <a:r>
              <a:rPr lang="de-DE" sz="5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l"/>
            <a:endParaRPr lang="de-DE" sz="4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de-DE" sz="4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de-DE" sz="4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de-DE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endParaRPr lang="de-DE" sz="3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de-DE" sz="3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</a:p>
          <a:p>
            <a:pPr algn="l"/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82688"/>
              </p:ext>
            </p:extLst>
          </p:nvPr>
        </p:nvGraphicFramePr>
        <p:xfrm>
          <a:off x="1619149" y="3471608"/>
          <a:ext cx="8803028" cy="23336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52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21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>
                          <a:effectLst/>
                        </a:rPr>
                        <a:t>Type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>
                          <a:effectLst/>
                        </a:rPr>
                        <a:t>  Name </a:t>
                      </a:r>
                      <a:r>
                        <a:rPr lang="de-DE" sz="1400" u="none" strike="noStrike" dirty="0" err="1">
                          <a:effectLst/>
                        </a:rPr>
                        <a:t>of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commercial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company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5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 err="1">
                          <a:effectLst/>
                        </a:rPr>
                        <a:t>Receipt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of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grants</a:t>
                      </a:r>
                      <a:r>
                        <a:rPr lang="de-DE" sz="1400" u="none" strike="noStrike" dirty="0">
                          <a:effectLst/>
                        </a:rPr>
                        <a:t>/</a:t>
                      </a:r>
                      <a:r>
                        <a:rPr lang="de-DE" sz="1400" u="none" strike="noStrike" dirty="0" err="1">
                          <a:effectLst/>
                        </a:rPr>
                        <a:t>research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supports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Receipt of honoraria or consultation fees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 dirty="0"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Participation in a company sponsored speaker’s  bureau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 dirty="0"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>
                          <a:effectLst/>
                        </a:rPr>
                        <a:t>Stockshareholder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 dirty="0"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85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 err="1">
                          <a:effectLst/>
                        </a:rPr>
                        <a:t>Spouse</a:t>
                      </a:r>
                      <a:r>
                        <a:rPr lang="de-DE" sz="1400" u="none" strike="noStrike" dirty="0">
                          <a:effectLst/>
                        </a:rPr>
                        <a:t>/</a:t>
                      </a:r>
                      <a:r>
                        <a:rPr lang="de-DE" sz="1400" u="none" strike="noStrike" dirty="0" err="1">
                          <a:effectLst/>
                        </a:rPr>
                        <a:t>partner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 dirty="0"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0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>
                          <a:effectLst/>
                        </a:rPr>
                        <a:t>Other </a:t>
                      </a:r>
                      <a:r>
                        <a:rPr lang="de-DE" sz="1400" u="none" strike="noStrike" dirty="0" err="1">
                          <a:effectLst/>
                        </a:rPr>
                        <a:t>support</a:t>
                      </a:r>
                      <a:r>
                        <a:rPr lang="de-DE" sz="1400" u="none" strike="noStrike" dirty="0">
                          <a:effectLst/>
                        </a:rPr>
                        <a:t> (</a:t>
                      </a:r>
                      <a:r>
                        <a:rPr lang="de-DE" sz="1400" u="none" strike="noStrike" dirty="0" err="1">
                          <a:effectLst/>
                        </a:rPr>
                        <a:t>please</a:t>
                      </a:r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err="1">
                          <a:effectLst/>
                        </a:rPr>
                        <a:t>specify</a:t>
                      </a:r>
                      <a:r>
                        <a:rPr lang="de-DE" sz="1400" u="none" strike="noStrike" dirty="0">
                          <a:effectLst/>
                        </a:rPr>
                        <a:t>)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u="none" strike="noStrike" dirty="0"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6072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Denise Lembaecker</dc:creator>
  <cp:lastModifiedBy>Sebastian Battestin</cp:lastModifiedBy>
  <cp:revision>10</cp:revision>
  <cp:lastPrinted>2015-04-14T08:23:50Z</cp:lastPrinted>
  <dcterms:created xsi:type="dcterms:W3CDTF">2015-04-14T07:53:24Z</dcterms:created>
  <dcterms:modified xsi:type="dcterms:W3CDTF">2022-04-26T08:17:42Z</dcterms:modified>
</cp:coreProperties>
</file>